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95" r:id="rId5"/>
    <p:sldId id="296" r:id="rId6"/>
    <p:sldId id="299" r:id="rId7"/>
    <p:sldId id="308" r:id="rId8"/>
    <p:sldId id="320" r:id="rId9"/>
    <p:sldId id="309" r:id="rId10"/>
    <p:sldId id="310" r:id="rId11"/>
    <p:sldId id="322" r:id="rId12"/>
    <p:sldId id="317" r:id="rId13"/>
    <p:sldId id="321" r:id="rId14"/>
    <p:sldId id="332" r:id="rId15"/>
    <p:sldId id="333" r:id="rId16"/>
    <p:sldId id="334" r:id="rId17"/>
    <p:sldId id="329" r:id="rId18"/>
    <p:sldId id="323" r:id="rId19"/>
    <p:sldId id="335" r:id="rId20"/>
    <p:sldId id="336" r:id="rId21"/>
    <p:sldId id="33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C9623F-B17C-48AE-BBE7-89326AAADCC7}" v="599" dt="2025-09-26T14:08:24.3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ham Lees" userId="S::grahamlees@ncfe.org.uk::305162ab-2007-482d-8a16-aaf4c8335ab0" providerId="AD" clId="Web-{C2027583-E96A-B819-39AF-CE6A2B24DD5E}"/>
    <pc:docChg chg="addSld delSld modSld sldOrd">
      <pc:chgData name="Graham Lees" userId="S::grahamlees@ncfe.org.uk::305162ab-2007-482d-8a16-aaf4c8335ab0" providerId="AD" clId="Web-{C2027583-E96A-B819-39AF-CE6A2B24DD5E}" dt="2025-09-22T12:56:21.423" v="2813"/>
      <pc:docMkLst>
        <pc:docMk/>
      </pc:docMkLst>
      <pc:sldChg chg="modSp modNotes">
        <pc:chgData name="Graham Lees" userId="S::grahamlees@ncfe.org.uk::305162ab-2007-482d-8a16-aaf4c8335ab0" providerId="AD" clId="Web-{C2027583-E96A-B819-39AF-CE6A2B24DD5E}" dt="2025-09-22T12:56:21.423" v="2813"/>
        <pc:sldMkLst>
          <pc:docMk/>
          <pc:sldMk cId="743246157" sldId="296"/>
        </pc:sldMkLst>
        <pc:spChg chg="mod">
          <ac:chgData name="Graham Lees" userId="S::grahamlees@ncfe.org.uk::305162ab-2007-482d-8a16-aaf4c8335ab0" providerId="AD" clId="Web-{C2027583-E96A-B819-39AF-CE6A2B24DD5E}" dt="2025-09-22T09:13:59.701" v="37" actId="20577"/>
          <ac:spMkLst>
            <pc:docMk/>
            <pc:sldMk cId="743246157" sldId="296"/>
            <ac:spMk id="2" creationId="{A1ACAB01-F251-9542-941F-2E0FF9927BD4}"/>
          </ac:spMkLst>
        </pc:spChg>
      </pc:sldChg>
      <pc:sldChg chg="del">
        <pc:chgData name="Graham Lees" userId="S::grahamlees@ncfe.org.uk::305162ab-2007-482d-8a16-aaf4c8335ab0" providerId="AD" clId="Web-{C2027583-E96A-B819-39AF-CE6A2B24DD5E}" dt="2025-09-22T09:37:30.323" v="241"/>
        <pc:sldMkLst>
          <pc:docMk/>
          <pc:sldMk cId="829687338" sldId="297"/>
        </pc:sldMkLst>
      </pc:sldChg>
      <pc:sldChg chg="del">
        <pc:chgData name="Graham Lees" userId="S::grahamlees@ncfe.org.uk::305162ab-2007-482d-8a16-aaf4c8335ab0" providerId="AD" clId="Web-{C2027583-E96A-B819-39AF-CE6A2B24DD5E}" dt="2025-09-22T09:37:30.323" v="242"/>
        <pc:sldMkLst>
          <pc:docMk/>
          <pc:sldMk cId="900821060" sldId="298"/>
        </pc:sldMkLst>
      </pc:sldChg>
      <pc:sldChg chg="modSp">
        <pc:chgData name="Graham Lees" userId="S::grahamlees@ncfe.org.uk::305162ab-2007-482d-8a16-aaf4c8335ab0" providerId="AD" clId="Web-{C2027583-E96A-B819-39AF-CE6A2B24DD5E}" dt="2025-09-22T09:14:21.780" v="39" actId="20577"/>
        <pc:sldMkLst>
          <pc:docMk/>
          <pc:sldMk cId="356155535" sldId="308"/>
        </pc:sldMkLst>
        <pc:spChg chg="mod">
          <ac:chgData name="Graham Lees" userId="S::grahamlees@ncfe.org.uk::305162ab-2007-482d-8a16-aaf4c8335ab0" providerId="AD" clId="Web-{C2027583-E96A-B819-39AF-CE6A2B24DD5E}" dt="2025-09-22T09:14:21.780" v="39" actId="20577"/>
          <ac:spMkLst>
            <pc:docMk/>
            <pc:sldMk cId="356155535" sldId="308"/>
            <ac:spMk id="3" creationId="{C17A058B-87A1-4242-87D3-B6D63FCF3E02}"/>
          </ac:spMkLst>
        </pc:spChg>
      </pc:sldChg>
      <pc:sldChg chg="addSp delSp modSp modNotes">
        <pc:chgData name="Graham Lees" userId="S::grahamlees@ncfe.org.uk::305162ab-2007-482d-8a16-aaf4c8335ab0" providerId="AD" clId="Web-{C2027583-E96A-B819-39AF-CE6A2B24DD5E}" dt="2025-09-22T09:27:05.126" v="191"/>
        <pc:sldMkLst>
          <pc:docMk/>
          <pc:sldMk cId="91721819" sldId="309"/>
        </pc:sldMkLst>
        <pc:spChg chg="add mod">
          <ac:chgData name="Graham Lees" userId="S::grahamlees@ncfe.org.uk::305162ab-2007-482d-8a16-aaf4c8335ab0" providerId="AD" clId="Web-{C2027583-E96A-B819-39AF-CE6A2B24DD5E}" dt="2025-09-22T09:27:05.126" v="191"/>
          <ac:spMkLst>
            <pc:docMk/>
            <pc:sldMk cId="91721819" sldId="309"/>
            <ac:spMk id="5" creationId="{9C14EE82-1526-E7EC-7EC7-D693B1E73135}"/>
          </ac:spMkLst>
        </pc:spChg>
      </pc:sldChg>
      <pc:sldChg chg="addSp delSp modSp modNotes">
        <pc:chgData name="Graham Lees" userId="S::grahamlees@ncfe.org.uk::305162ab-2007-482d-8a16-aaf4c8335ab0" providerId="AD" clId="Web-{C2027583-E96A-B819-39AF-CE6A2B24DD5E}" dt="2025-09-22T09:52:29.790" v="314" actId="14100"/>
        <pc:sldMkLst>
          <pc:docMk/>
          <pc:sldMk cId="3214261291" sldId="310"/>
        </pc:sldMkLst>
        <pc:spChg chg="add mod">
          <ac:chgData name="Graham Lees" userId="S::grahamlees@ncfe.org.uk::305162ab-2007-482d-8a16-aaf4c8335ab0" providerId="AD" clId="Web-{C2027583-E96A-B819-39AF-CE6A2B24DD5E}" dt="2025-09-22T09:28:10.161" v="208" actId="1076"/>
          <ac:spMkLst>
            <pc:docMk/>
            <pc:sldMk cId="3214261291" sldId="310"/>
            <ac:spMk id="3" creationId="{13CCE4F1-D64B-57FD-EDAE-D5DC4CEBBEDE}"/>
          </ac:spMkLst>
        </pc:spChg>
        <pc:picChg chg="add mod">
          <ac:chgData name="Graham Lees" userId="S::grahamlees@ncfe.org.uk::305162ab-2007-482d-8a16-aaf4c8335ab0" providerId="AD" clId="Web-{C2027583-E96A-B819-39AF-CE6A2B24DD5E}" dt="2025-09-22T09:48:37.313" v="279" actId="14100"/>
          <ac:picMkLst>
            <pc:docMk/>
            <pc:sldMk cId="3214261291" sldId="310"/>
            <ac:picMk id="2" creationId="{79684076-75B3-8721-0EBB-087C56679725}"/>
          </ac:picMkLst>
        </pc:picChg>
        <pc:picChg chg="add mod">
          <ac:chgData name="Graham Lees" userId="S::grahamlees@ncfe.org.uk::305162ab-2007-482d-8a16-aaf4c8335ab0" providerId="AD" clId="Web-{C2027583-E96A-B819-39AF-CE6A2B24DD5E}" dt="2025-09-22T09:49:23.991" v="285" actId="14100"/>
          <ac:picMkLst>
            <pc:docMk/>
            <pc:sldMk cId="3214261291" sldId="310"/>
            <ac:picMk id="4" creationId="{C197B688-AF00-C0C9-8D85-1EF325B4B71C}"/>
          </ac:picMkLst>
        </pc:picChg>
        <pc:picChg chg="add mod">
          <ac:chgData name="Graham Lees" userId="S::grahamlees@ncfe.org.uk::305162ab-2007-482d-8a16-aaf4c8335ab0" providerId="AD" clId="Web-{C2027583-E96A-B819-39AF-CE6A2B24DD5E}" dt="2025-09-22T09:49:53.214" v="290" actId="14100"/>
          <ac:picMkLst>
            <pc:docMk/>
            <pc:sldMk cId="3214261291" sldId="310"/>
            <ac:picMk id="5" creationId="{192F5973-82EF-10CE-21FF-2DD7B21FF031}"/>
          </ac:picMkLst>
        </pc:picChg>
        <pc:picChg chg="add mod">
          <ac:chgData name="Graham Lees" userId="S::grahamlees@ncfe.org.uk::305162ab-2007-482d-8a16-aaf4c8335ab0" providerId="AD" clId="Web-{C2027583-E96A-B819-39AF-CE6A2B24DD5E}" dt="2025-09-22T09:50:14.044" v="294" actId="14100"/>
          <ac:picMkLst>
            <pc:docMk/>
            <pc:sldMk cId="3214261291" sldId="310"/>
            <ac:picMk id="6" creationId="{AA20BA9B-B563-BE39-C6C9-8816B708FDAB}"/>
          </ac:picMkLst>
        </pc:picChg>
        <pc:picChg chg="add mod">
          <ac:chgData name="Graham Lees" userId="S::grahamlees@ncfe.org.uk::305162ab-2007-482d-8a16-aaf4c8335ab0" providerId="AD" clId="Web-{C2027583-E96A-B819-39AF-CE6A2B24DD5E}" dt="2025-09-22T09:50:37.343" v="299" actId="14100"/>
          <ac:picMkLst>
            <pc:docMk/>
            <pc:sldMk cId="3214261291" sldId="310"/>
            <ac:picMk id="7" creationId="{59374DB6-5D4A-2F4E-DA2B-9F4D3DF77048}"/>
          </ac:picMkLst>
        </pc:picChg>
        <pc:picChg chg="add mod">
          <ac:chgData name="Graham Lees" userId="S::grahamlees@ncfe.org.uk::305162ab-2007-482d-8a16-aaf4c8335ab0" providerId="AD" clId="Web-{C2027583-E96A-B819-39AF-CE6A2B24DD5E}" dt="2025-09-22T09:51:41.880" v="309" actId="14100"/>
          <ac:picMkLst>
            <pc:docMk/>
            <pc:sldMk cId="3214261291" sldId="310"/>
            <ac:picMk id="8" creationId="{24E541F1-6F3A-ED6D-F8F8-0271392D14E4}"/>
          </ac:picMkLst>
        </pc:picChg>
        <pc:picChg chg="add mod">
          <ac:chgData name="Graham Lees" userId="S::grahamlees@ncfe.org.uk::305162ab-2007-482d-8a16-aaf4c8335ab0" providerId="AD" clId="Web-{C2027583-E96A-B819-39AF-CE6A2B24DD5E}" dt="2025-09-22T09:52:29.790" v="314" actId="14100"/>
          <ac:picMkLst>
            <pc:docMk/>
            <pc:sldMk cId="3214261291" sldId="310"/>
            <ac:picMk id="9" creationId="{E8914587-AF1E-DDC4-4EF4-023884F3AD88}"/>
          </ac:picMkLst>
        </pc:picChg>
      </pc:sldChg>
      <pc:sldChg chg="del">
        <pc:chgData name="Graham Lees" userId="S::grahamlees@ncfe.org.uk::305162ab-2007-482d-8a16-aaf4c8335ab0" providerId="AD" clId="Web-{C2027583-E96A-B819-39AF-CE6A2B24DD5E}" dt="2025-09-22T09:37:30.323" v="239"/>
        <pc:sldMkLst>
          <pc:docMk/>
          <pc:sldMk cId="3017786153" sldId="311"/>
        </pc:sldMkLst>
      </pc:sldChg>
      <pc:sldChg chg="del">
        <pc:chgData name="Graham Lees" userId="S::grahamlees@ncfe.org.uk::305162ab-2007-482d-8a16-aaf4c8335ab0" providerId="AD" clId="Web-{C2027583-E96A-B819-39AF-CE6A2B24DD5E}" dt="2025-09-22T09:37:30.323" v="238"/>
        <pc:sldMkLst>
          <pc:docMk/>
          <pc:sldMk cId="203692753" sldId="312"/>
        </pc:sldMkLst>
      </pc:sldChg>
      <pc:sldChg chg="del">
        <pc:chgData name="Graham Lees" userId="S::grahamlees@ncfe.org.uk::305162ab-2007-482d-8a16-aaf4c8335ab0" providerId="AD" clId="Web-{C2027583-E96A-B819-39AF-CE6A2B24DD5E}" dt="2025-09-22T09:37:30.308" v="236"/>
        <pc:sldMkLst>
          <pc:docMk/>
          <pc:sldMk cId="608193236" sldId="313"/>
        </pc:sldMkLst>
      </pc:sldChg>
      <pc:sldChg chg="del">
        <pc:chgData name="Graham Lees" userId="S::grahamlees@ncfe.org.uk::305162ab-2007-482d-8a16-aaf4c8335ab0" providerId="AD" clId="Web-{C2027583-E96A-B819-39AF-CE6A2B24DD5E}" dt="2025-09-22T09:37:30.308" v="235"/>
        <pc:sldMkLst>
          <pc:docMk/>
          <pc:sldMk cId="2362885837" sldId="314"/>
        </pc:sldMkLst>
      </pc:sldChg>
      <pc:sldChg chg="del">
        <pc:chgData name="Graham Lees" userId="S::grahamlees@ncfe.org.uk::305162ab-2007-482d-8a16-aaf4c8335ab0" providerId="AD" clId="Web-{C2027583-E96A-B819-39AF-CE6A2B24DD5E}" dt="2025-09-22T09:37:30.308" v="237"/>
        <pc:sldMkLst>
          <pc:docMk/>
          <pc:sldMk cId="1670093452" sldId="316"/>
        </pc:sldMkLst>
      </pc:sldChg>
      <pc:sldChg chg="addSp delSp modSp ord modNotes">
        <pc:chgData name="Graham Lees" userId="S::grahamlees@ncfe.org.uk::305162ab-2007-482d-8a16-aaf4c8335ab0" providerId="AD" clId="Web-{C2027583-E96A-B819-39AF-CE6A2B24DD5E}" dt="2025-09-22T10:33:49.115" v="1007"/>
        <pc:sldMkLst>
          <pc:docMk/>
          <pc:sldMk cId="1907306727" sldId="317"/>
        </pc:sldMkLst>
        <pc:picChg chg="add mod">
          <ac:chgData name="Graham Lees" userId="S::grahamlees@ncfe.org.uk::305162ab-2007-482d-8a16-aaf4c8335ab0" providerId="AD" clId="Web-{C2027583-E96A-B819-39AF-CE6A2B24DD5E}" dt="2025-09-22T10:17:30.135" v="602" actId="14100"/>
          <ac:picMkLst>
            <pc:docMk/>
            <pc:sldMk cId="1907306727" sldId="317"/>
            <ac:picMk id="4" creationId="{5DBD0038-9929-2882-4722-D184D0A32527}"/>
          </ac:picMkLst>
        </pc:picChg>
        <pc:picChg chg="add mod">
          <ac:chgData name="Graham Lees" userId="S::grahamlees@ncfe.org.uk::305162ab-2007-482d-8a16-aaf4c8335ab0" providerId="AD" clId="Web-{C2027583-E96A-B819-39AF-CE6A2B24DD5E}" dt="2025-09-22T10:17:57.948" v="608" actId="14100"/>
          <ac:picMkLst>
            <pc:docMk/>
            <pc:sldMk cId="1907306727" sldId="317"/>
            <ac:picMk id="5" creationId="{C1E38544-E838-D7BF-59E8-B5F79BD3F707}"/>
          </ac:picMkLst>
        </pc:picChg>
        <pc:picChg chg="add mod">
          <ac:chgData name="Graham Lees" userId="S::grahamlees@ncfe.org.uk::305162ab-2007-482d-8a16-aaf4c8335ab0" providerId="AD" clId="Web-{C2027583-E96A-B819-39AF-CE6A2B24DD5E}" dt="2025-09-22T10:18:12.698" v="611" actId="1076"/>
          <ac:picMkLst>
            <pc:docMk/>
            <pc:sldMk cId="1907306727" sldId="317"/>
            <ac:picMk id="6" creationId="{33E37C70-AD64-58CF-B7F2-D4D446C7C403}"/>
          </ac:picMkLst>
        </pc:picChg>
      </pc:sldChg>
      <pc:sldChg chg="modNotes">
        <pc:chgData name="Graham Lees" userId="S::grahamlees@ncfe.org.uk::305162ab-2007-482d-8a16-aaf4c8335ab0" providerId="AD" clId="Web-{C2027583-E96A-B819-39AF-CE6A2B24DD5E}" dt="2025-09-22T09:16:50.863" v="93"/>
        <pc:sldMkLst>
          <pc:docMk/>
          <pc:sldMk cId="865913969" sldId="320"/>
        </pc:sldMkLst>
      </pc:sldChg>
      <pc:sldChg chg="delSp ord modNotes">
        <pc:chgData name="Graham Lees" userId="S::grahamlees@ncfe.org.uk::305162ab-2007-482d-8a16-aaf4c8335ab0" providerId="AD" clId="Web-{C2027583-E96A-B819-39AF-CE6A2B24DD5E}" dt="2025-09-22T10:35:36.024" v="1041"/>
        <pc:sldMkLst>
          <pc:docMk/>
          <pc:sldMk cId="2465461475" sldId="321"/>
        </pc:sldMkLst>
      </pc:sldChg>
      <pc:sldChg chg="addSp modSp ord modNotes">
        <pc:chgData name="Graham Lees" userId="S::grahamlees@ncfe.org.uk::305162ab-2007-482d-8a16-aaf4c8335ab0" providerId="AD" clId="Web-{C2027583-E96A-B819-39AF-CE6A2B24DD5E}" dt="2025-09-22T10:06:29.691" v="472" actId="14100"/>
        <pc:sldMkLst>
          <pc:docMk/>
          <pc:sldMk cId="1440255269" sldId="322"/>
        </pc:sldMkLst>
        <pc:spChg chg="add mod">
          <ac:chgData name="Graham Lees" userId="S::grahamlees@ncfe.org.uk::305162ab-2007-482d-8a16-aaf4c8335ab0" providerId="AD" clId="Web-{C2027583-E96A-B819-39AF-CE6A2B24DD5E}" dt="2025-09-22T09:28:49.319" v="213" actId="20577"/>
          <ac:spMkLst>
            <pc:docMk/>
            <pc:sldMk cId="1440255269" sldId="322"/>
            <ac:spMk id="3" creationId="{CA45065F-CD42-66CE-A4F1-B4B40E8EEFDB}"/>
          </ac:spMkLst>
        </pc:spChg>
        <pc:picChg chg="add mod">
          <ac:chgData name="Graham Lees" userId="S::grahamlees@ncfe.org.uk::305162ab-2007-482d-8a16-aaf4c8335ab0" providerId="AD" clId="Web-{C2027583-E96A-B819-39AF-CE6A2B24DD5E}" dt="2025-09-22T10:02:00.641" v="421" actId="1076"/>
          <ac:picMkLst>
            <pc:docMk/>
            <pc:sldMk cId="1440255269" sldId="322"/>
            <ac:picMk id="2" creationId="{6DC5AF04-9349-4B54-679D-FFA63479C530}"/>
          </ac:picMkLst>
        </pc:picChg>
        <pc:picChg chg="add mod">
          <ac:chgData name="Graham Lees" userId="S::grahamlees@ncfe.org.uk::305162ab-2007-482d-8a16-aaf4c8335ab0" providerId="AD" clId="Web-{C2027583-E96A-B819-39AF-CE6A2B24DD5E}" dt="2025-09-22T10:06:03.078" v="469" actId="1076"/>
          <ac:picMkLst>
            <pc:docMk/>
            <pc:sldMk cId="1440255269" sldId="322"/>
            <ac:picMk id="4" creationId="{B55D9DEA-4674-094E-874D-4F4A43E23B4B}"/>
          </ac:picMkLst>
        </pc:picChg>
        <pc:picChg chg="add mod">
          <ac:chgData name="Graham Lees" userId="S::grahamlees@ncfe.org.uk::305162ab-2007-482d-8a16-aaf4c8335ab0" providerId="AD" clId="Web-{C2027583-E96A-B819-39AF-CE6A2B24DD5E}" dt="2025-09-22T10:06:05" v="470" actId="1076"/>
          <ac:picMkLst>
            <pc:docMk/>
            <pc:sldMk cId="1440255269" sldId="322"/>
            <ac:picMk id="5" creationId="{5CBF4421-4CD5-6E4F-E655-7A8821B505D8}"/>
          </ac:picMkLst>
        </pc:picChg>
        <pc:picChg chg="add mod">
          <ac:chgData name="Graham Lees" userId="S::grahamlees@ncfe.org.uk::305162ab-2007-482d-8a16-aaf4c8335ab0" providerId="AD" clId="Web-{C2027583-E96A-B819-39AF-CE6A2B24DD5E}" dt="2025-09-22T10:06:00.656" v="468" actId="1076"/>
          <ac:picMkLst>
            <pc:docMk/>
            <pc:sldMk cId="1440255269" sldId="322"/>
            <ac:picMk id="6" creationId="{18863C91-FC91-387C-325B-E0345382FCD4}"/>
          </ac:picMkLst>
        </pc:picChg>
        <pc:picChg chg="add mod">
          <ac:chgData name="Graham Lees" userId="S::grahamlees@ncfe.org.uk::305162ab-2007-482d-8a16-aaf4c8335ab0" providerId="AD" clId="Web-{C2027583-E96A-B819-39AF-CE6A2B24DD5E}" dt="2025-09-22T10:05:54.264" v="465" actId="1076"/>
          <ac:picMkLst>
            <pc:docMk/>
            <pc:sldMk cId="1440255269" sldId="322"/>
            <ac:picMk id="7" creationId="{BE2655B1-0259-463B-791B-82D5D4F16FA5}"/>
          </ac:picMkLst>
        </pc:picChg>
        <pc:picChg chg="add mod">
          <ac:chgData name="Graham Lees" userId="S::grahamlees@ncfe.org.uk::305162ab-2007-482d-8a16-aaf4c8335ab0" providerId="AD" clId="Web-{C2027583-E96A-B819-39AF-CE6A2B24DD5E}" dt="2025-09-22T10:05:56.327" v="466" actId="1076"/>
          <ac:picMkLst>
            <pc:docMk/>
            <pc:sldMk cId="1440255269" sldId="322"/>
            <ac:picMk id="8" creationId="{94B71814-1AC1-273D-4FEF-CF3DC8A94317}"/>
          </ac:picMkLst>
        </pc:picChg>
        <pc:picChg chg="add mod">
          <ac:chgData name="Graham Lees" userId="S::grahamlees@ncfe.org.uk::305162ab-2007-482d-8a16-aaf4c8335ab0" providerId="AD" clId="Web-{C2027583-E96A-B819-39AF-CE6A2B24DD5E}" dt="2025-09-22T10:06:29.691" v="472" actId="14100"/>
          <ac:picMkLst>
            <pc:docMk/>
            <pc:sldMk cId="1440255269" sldId="322"/>
            <ac:picMk id="9" creationId="{535349F7-9300-0E10-873A-22438F428F92}"/>
          </ac:picMkLst>
        </pc:picChg>
      </pc:sldChg>
      <pc:sldChg chg="delSp modNotes">
        <pc:chgData name="Graham Lees" userId="S::grahamlees@ncfe.org.uk::305162ab-2007-482d-8a16-aaf4c8335ab0" providerId="AD" clId="Web-{C2027583-E96A-B819-39AF-CE6A2B24DD5E}" dt="2025-09-22T11:45:43.573" v="1875"/>
        <pc:sldMkLst>
          <pc:docMk/>
          <pc:sldMk cId="2850275334" sldId="323"/>
        </pc:sldMkLst>
      </pc:sldChg>
      <pc:sldChg chg="del">
        <pc:chgData name="Graham Lees" userId="S::grahamlees@ncfe.org.uk::305162ab-2007-482d-8a16-aaf4c8335ab0" providerId="AD" clId="Web-{C2027583-E96A-B819-39AF-CE6A2B24DD5E}" dt="2025-09-22T09:37:30.323" v="244"/>
        <pc:sldMkLst>
          <pc:docMk/>
          <pc:sldMk cId="1901410109" sldId="324"/>
        </pc:sldMkLst>
      </pc:sldChg>
      <pc:sldChg chg="del">
        <pc:chgData name="Graham Lees" userId="S::grahamlees@ncfe.org.uk::305162ab-2007-482d-8a16-aaf4c8335ab0" providerId="AD" clId="Web-{C2027583-E96A-B819-39AF-CE6A2B24DD5E}" dt="2025-09-22T09:37:30.323" v="243"/>
        <pc:sldMkLst>
          <pc:docMk/>
          <pc:sldMk cId="915148768" sldId="325"/>
        </pc:sldMkLst>
      </pc:sldChg>
      <pc:sldChg chg="del">
        <pc:chgData name="Graham Lees" userId="S::grahamlees@ncfe.org.uk::305162ab-2007-482d-8a16-aaf4c8335ab0" providerId="AD" clId="Web-{C2027583-E96A-B819-39AF-CE6A2B24DD5E}" dt="2025-09-22T09:37:30.323" v="240"/>
        <pc:sldMkLst>
          <pc:docMk/>
          <pc:sldMk cId="3460552976" sldId="327"/>
        </pc:sldMkLst>
      </pc:sldChg>
      <pc:sldChg chg="addSp delSp modSp modNotes">
        <pc:chgData name="Graham Lees" userId="S::grahamlees@ncfe.org.uk::305162ab-2007-482d-8a16-aaf4c8335ab0" providerId="AD" clId="Web-{C2027583-E96A-B819-39AF-CE6A2B24DD5E}" dt="2025-09-22T11:32:56.771" v="1535" actId="14100"/>
        <pc:sldMkLst>
          <pc:docMk/>
          <pc:sldMk cId="3806355406" sldId="329"/>
        </pc:sldMkLst>
        <pc:picChg chg="add mod">
          <ac:chgData name="Graham Lees" userId="S::grahamlees@ncfe.org.uk::305162ab-2007-482d-8a16-aaf4c8335ab0" providerId="AD" clId="Web-{C2027583-E96A-B819-39AF-CE6A2B24DD5E}" dt="2025-09-22T11:32:33.128" v="1529" actId="14100"/>
          <ac:picMkLst>
            <pc:docMk/>
            <pc:sldMk cId="3806355406" sldId="329"/>
            <ac:picMk id="4" creationId="{8D58EEC9-73C0-04E7-9F1A-6CD8D3575720}"/>
          </ac:picMkLst>
        </pc:picChg>
        <pc:picChg chg="add mod">
          <ac:chgData name="Graham Lees" userId="S::grahamlees@ncfe.org.uk::305162ab-2007-482d-8a16-aaf4c8335ab0" providerId="AD" clId="Web-{C2027583-E96A-B819-39AF-CE6A2B24DD5E}" dt="2025-09-22T11:32:56.771" v="1535" actId="14100"/>
          <ac:picMkLst>
            <pc:docMk/>
            <pc:sldMk cId="3806355406" sldId="329"/>
            <ac:picMk id="5" creationId="{B2C08CF6-EAF6-44D8-5922-3F18BDB77FA1}"/>
          </ac:picMkLst>
        </pc:picChg>
      </pc:sldChg>
      <pc:sldChg chg="addSp delSp modSp modNotes">
        <pc:chgData name="Graham Lees" userId="S::grahamlees@ncfe.org.uk::305162ab-2007-482d-8a16-aaf4c8335ab0" providerId="AD" clId="Web-{C2027583-E96A-B819-39AF-CE6A2B24DD5E}" dt="2025-09-22T12:55:29.780" v="2812" actId="14100"/>
        <pc:sldMkLst>
          <pc:docMk/>
          <pc:sldMk cId="2961102838" sldId="331"/>
        </pc:sldMkLst>
        <pc:spChg chg="add mod">
          <ac:chgData name="Graham Lees" userId="S::grahamlees@ncfe.org.uk::305162ab-2007-482d-8a16-aaf4c8335ab0" providerId="AD" clId="Web-{C2027583-E96A-B819-39AF-CE6A2B24DD5E}" dt="2025-09-22T12:55:29.780" v="2812" actId="14100"/>
          <ac:spMkLst>
            <pc:docMk/>
            <pc:sldMk cId="2961102838" sldId="331"/>
            <ac:spMk id="4" creationId="{071496BD-0172-88D2-E435-23039765A42A}"/>
          </ac:spMkLst>
        </pc:spChg>
      </pc:sldChg>
      <pc:sldChg chg="addSp modSp add replId modNotes">
        <pc:chgData name="Graham Lees" userId="S::grahamlees@ncfe.org.uk::305162ab-2007-482d-8a16-aaf4c8335ab0" providerId="AD" clId="Web-{C2027583-E96A-B819-39AF-CE6A2B24DD5E}" dt="2025-09-22T10:51:25.783" v="1280" actId="14100"/>
        <pc:sldMkLst>
          <pc:docMk/>
          <pc:sldMk cId="4288245291" sldId="332"/>
        </pc:sldMkLst>
        <pc:spChg chg="add mod">
          <ac:chgData name="Graham Lees" userId="S::grahamlees@ncfe.org.uk::305162ab-2007-482d-8a16-aaf4c8335ab0" providerId="AD" clId="Web-{C2027583-E96A-B819-39AF-CE6A2B24DD5E}" dt="2025-09-22T09:29:00.695" v="218" actId="20577"/>
          <ac:spMkLst>
            <pc:docMk/>
            <pc:sldMk cId="4288245291" sldId="332"/>
            <ac:spMk id="3" creationId="{D0964A39-B7B5-FA64-23BB-9A88FE9D5A6E}"/>
          </ac:spMkLst>
        </pc:spChg>
        <pc:picChg chg="add mod">
          <ac:chgData name="Graham Lees" userId="S::grahamlees@ncfe.org.uk::305162ab-2007-482d-8a16-aaf4c8335ab0" providerId="AD" clId="Web-{C2027583-E96A-B819-39AF-CE6A2B24DD5E}" dt="2025-09-22T10:49:24.857" v="1257" actId="14100"/>
          <ac:picMkLst>
            <pc:docMk/>
            <pc:sldMk cId="4288245291" sldId="332"/>
            <ac:picMk id="2" creationId="{83823A9C-552A-0E77-229D-B81DCD6EB8D9}"/>
          </ac:picMkLst>
        </pc:picChg>
        <pc:picChg chg="add mod">
          <ac:chgData name="Graham Lees" userId="S::grahamlees@ncfe.org.uk::305162ab-2007-482d-8a16-aaf4c8335ab0" providerId="AD" clId="Web-{C2027583-E96A-B819-39AF-CE6A2B24DD5E}" dt="2025-09-22T10:50:06.562" v="1265" actId="1076"/>
          <ac:picMkLst>
            <pc:docMk/>
            <pc:sldMk cId="4288245291" sldId="332"/>
            <ac:picMk id="4" creationId="{1C237B9D-7DB9-8585-AF57-58AF20CA21A4}"/>
          </ac:picMkLst>
        </pc:picChg>
        <pc:picChg chg="add mod">
          <ac:chgData name="Graham Lees" userId="S::grahamlees@ncfe.org.uk::305162ab-2007-482d-8a16-aaf4c8335ab0" providerId="AD" clId="Web-{C2027583-E96A-B819-39AF-CE6A2B24DD5E}" dt="2025-09-22T10:50:39.938" v="1272" actId="14100"/>
          <ac:picMkLst>
            <pc:docMk/>
            <pc:sldMk cId="4288245291" sldId="332"/>
            <ac:picMk id="5" creationId="{E990EE38-39DC-9BD2-1DC2-50B115DAAB57}"/>
          </ac:picMkLst>
        </pc:picChg>
        <pc:picChg chg="add mod">
          <ac:chgData name="Graham Lees" userId="S::grahamlees@ncfe.org.uk::305162ab-2007-482d-8a16-aaf4c8335ab0" providerId="AD" clId="Web-{C2027583-E96A-B819-39AF-CE6A2B24DD5E}" dt="2025-09-22T10:50:43.735" v="1273" actId="14100"/>
          <ac:picMkLst>
            <pc:docMk/>
            <pc:sldMk cId="4288245291" sldId="332"/>
            <ac:picMk id="6" creationId="{8DBCEB2E-497B-E0E4-47B6-2932D782C7EE}"/>
          </ac:picMkLst>
        </pc:picChg>
        <pc:picChg chg="add mod">
          <ac:chgData name="Graham Lees" userId="S::grahamlees@ncfe.org.uk::305162ab-2007-482d-8a16-aaf4c8335ab0" providerId="AD" clId="Web-{C2027583-E96A-B819-39AF-CE6A2B24DD5E}" dt="2025-09-22T10:51:25.783" v="1280" actId="14100"/>
          <ac:picMkLst>
            <pc:docMk/>
            <pc:sldMk cId="4288245291" sldId="332"/>
            <ac:picMk id="7" creationId="{C4A30A32-4F79-37E2-DF4B-A598E1FCB1B6}"/>
          </ac:picMkLst>
        </pc:picChg>
      </pc:sldChg>
      <pc:sldChg chg="new del">
        <pc:chgData name="Graham Lees" userId="S::grahamlees@ncfe.org.uk::305162ab-2007-482d-8a16-aaf4c8335ab0" providerId="AD" clId="Web-{C2027583-E96A-B819-39AF-CE6A2B24DD5E}" dt="2025-09-22T09:27:43.847" v="198"/>
        <pc:sldMkLst>
          <pc:docMk/>
          <pc:sldMk cId="2951986671" sldId="333"/>
        </pc:sldMkLst>
      </pc:sldChg>
      <pc:sldChg chg="addSp modSp add replId modNotes">
        <pc:chgData name="Graham Lees" userId="S::grahamlees@ncfe.org.uk::305162ab-2007-482d-8a16-aaf4c8335ab0" providerId="AD" clId="Web-{C2027583-E96A-B819-39AF-CE6A2B24DD5E}" dt="2025-09-22T11:16:43.640" v="1450" actId="14100"/>
        <pc:sldMkLst>
          <pc:docMk/>
          <pc:sldMk cId="3352126316" sldId="333"/>
        </pc:sldMkLst>
        <pc:spChg chg="mod">
          <ac:chgData name="Graham Lees" userId="S::grahamlees@ncfe.org.uk::305162ab-2007-482d-8a16-aaf4c8335ab0" providerId="AD" clId="Web-{C2027583-E96A-B819-39AF-CE6A2B24DD5E}" dt="2025-09-22T09:29:40.104" v="222" actId="20577"/>
          <ac:spMkLst>
            <pc:docMk/>
            <pc:sldMk cId="3352126316" sldId="333"/>
            <ac:spMk id="3" creationId="{DB5F68C9-C6EA-7EC6-A9BF-588E500270E7}"/>
          </ac:spMkLst>
        </pc:spChg>
        <pc:picChg chg="add mod">
          <ac:chgData name="Graham Lees" userId="S::grahamlees@ncfe.org.uk::305162ab-2007-482d-8a16-aaf4c8335ab0" providerId="AD" clId="Web-{C2027583-E96A-B819-39AF-CE6A2B24DD5E}" dt="2025-09-22T11:08:40.623" v="1350" actId="1076"/>
          <ac:picMkLst>
            <pc:docMk/>
            <pc:sldMk cId="3352126316" sldId="333"/>
            <ac:picMk id="2" creationId="{8A1A2284-E9E5-6E89-09B2-32304E7A9416}"/>
          </ac:picMkLst>
        </pc:picChg>
        <pc:picChg chg="add mod">
          <ac:chgData name="Graham Lees" userId="S::grahamlees@ncfe.org.uk::305162ab-2007-482d-8a16-aaf4c8335ab0" providerId="AD" clId="Web-{C2027583-E96A-B819-39AF-CE6A2B24DD5E}" dt="2025-09-22T11:08:54.827" v="1354" actId="14100"/>
          <ac:picMkLst>
            <pc:docMk/>
            <pc:sldMk cId="3352126316" sldId="333"/>
            <ac:picMk id="4" creationId="{37F85C75-B8F7-39B1-A2FB-0CA38D382A04}"/>
          </ac:picMkLst>
        </pc:picChg>
        <pc:picChg chg="add mod">
          <ac:chgData name="Graham Lees" userId="S::grahamlees@ncfe.org.uk::305162ab-2007-482d-8a16-aaf4c8335ab0" providerId="AD" clId="Web-{C2027583-E96A-B819-39AF-CE6A2B24DD5E}" dt="2025-09-22T11:16:40.499" v="1447" actId="1076"/>
          <ac:picMkLst>
            <pc:docMk/>
            <pc:sldMk cId="3352126316" sldId="333"/>
            <ac:picMk id="5" creationId="{745FD13C-238C-D743-2E2D-95D1A8AF087D}"/>
          </ac:picMkLst>
        </pc:picChg>
        <pc:picChg chg="add mod">
          <ac:chgData name="Graham Lees" userId="S::grahamlees@ncfe.org.uk::305162ab-2007-482d-8a16-aaf4c8335ab0" providerId="AD" clId="Web-{C2027583-E96A-B819-39AF-CE6A2B24DD5E}" dt="2025-09-22T11:16:40.515" v="1448" actId="1076"/>
          <ac:picMkLst>
            <pc:docMk/>
            <pc:sldMk cId="3352126316" sldId="333"/>
            <ac:picMk id="6" creationId="{C01B1C78-AB42-7C8D-4837-F0F7C867B732}"/>
          </ac:picMkLst>
        </pc:picChg>
        <pc:picChg chg="add mod">
          <ac:chgData name="Graham Lees" userId="S::grahamlees@ncfe.org.uk::305162ab-2007-482d-8a16-aaf4c8335ab0" providerId="AD" clId="Web-{C2027583-E96A-B819-39AF-CE6A2B24DD5E}" dt="2025-09-22T11:16:43.640" v="1450" actId="14100"/>
          <ac:picMkLst>
            <pc:docMk/>
            <pc:sldMk cId="3352126316" sldId="333"/>
            <ac:picMk id="7" creationId="{4E64C07E-3659-A497-0D88-C657DBEB9145}"/>
          </ac:picMkLst>
        </pc:picChg>
      </pc:sldChg>
      <pc:sldChg chg="addSp modSp add replId modNotes">
        <pc:chgData name="Graham Lees" userId="S::grahamlees@ncfe.org.uk::305162ab-2007-482d-8a16-aaf4c8335ab0" providerId="AD" clId="Web-{C2027583-E96A-B819-39AF-CE6A2B24DD5E}" dt="2025-09-22T12:04:59.874" v="2104" actId="1076"/>
        <pc:sldMkLst>
          <pc:docMk/>
          <pc:sldMk cId="882336594" sldId="334"/>
        </pc:sldMkLst>
        <pc:spChg chg="mod">
          <ac:chgData name="Graham Lees" userId="S::grahamlees@ncfe.org.uk::305162ab-2007-482d-8a16-aaf4c8335ab0" providerId="AD" clId="Web-{C2027583-E96A-B819-39AF-CE6A2B24DD5E}" dt="2025-09-22T09:29:45.228" v="225" actId="20577"/>
          <ac:spMkLst>
            <pc:docMk/>
            <pc:sldMk cId="882336594" sldId="334"/>
            <ac:spMk id="3" creationId="{664A7925-E8B3-33D6-67B8-929CBCB2F9F4}"/>
          </ac:spMkLst>
        </pc:spChg>
        <pc:picChg chg="add mod">
          <ac:chgData name="Graham Lees" userId="S::grahamlees@ncfe.org.uk::305162ab-2007-482d-8a16-aaf4c8335ab0" providerId="AD" clId="Web-{C2027583-E96A-B819-39AF-CE6A2B24DD5E}" dt="2025-09-22T12:04:44.153" v="2099" actId="1076"/>
          <ac:picMkLst>
            <pc:docMk/>
            <pc:sldMk cId="882336594" sldId="334"/>
            <ac:picMk id="2" creationId="{DEEC1758-9DA4-B3B9-2139-098B103A7B55}"/>
          </ac:picMkLst>
        </pc:picChg>
        <pc:picChg chg="add mod">
          <ac:chgData name="Graham Lees" userId="S::grahamlees@ncfe.org.uk::305162ab-2007-482d-8a16-aaf4c8335ab0" providerId="AD" clId="Web-{C2027583-E96A-B819-39AF-CE6A2B24DD5E}" dt="2025-09-22T12:04:41.965" v="2098" actId="1076"/>
          <ac:picMkLst>
            <pc:docMk/>
            <pc:sldMk cId="882336594" sldId="334"/>
            <ac:picMk id="4" creationId="{6AECCAAC-C5DC-FD6A-4867-31E1E6390F16}"/>
          </ac:picMkLst>
        </pc:picChg>
        <pc:picChg chg="add mod">
          <ac:chgData name="Graham Lees" userId="S::grahamlees@ncfe.org.uk::305162ab-2007-482d-8a16-aaf4c8335ab0" providerId="AD" clId="Web-{C2027583-E96A-B819-39AF-CE6A2B24DD5E}" dt="2025-09-22T12:04:50.513" v="2102" actId="1076"/>
          <ac:picMkLst>
            <pc:docMk/>
            <pc:sldMk cId="882336594" sldId="334"/>
            <ac:picMk id="5" creationId="{2EAD18E9-5CE9-60EB-FDFD-6A6108744238}"/>
          </ac:picMkLst>
        </pc:picChg>
        <pc:picChg chg="add mod">
          <ac:chgData name="Graham Lees" userId="S::grahamlees@ncfe.org.uk::305162ab-2007-482d-8a16-aaf4c8335ab0" providerId="AD" clId="Web-{C2027583-E96A-B819-39AF-CE6A2B24DD5E}" dt="2025-09-22T12:04:59.874" v="2104" actId="1076"/>
          <ac:picMkLst>
            <pc:docMk/>
            <pc:sldMk cId="882336594" sldId="334"/>
            <ac:picMk id="6" creationId="{C108814B-68A4-83A7-168C-74FEB3E78C6D}"/>
          </ac:picMkLst>
        </pc:picChg>
        <pc:picChg chg="add mod">
          <ac:chgData name="Graham Lees" userId="S::grahamlees@ncfe.org.uk::305162ab-2007-482d-8a16-aaf4c8335ab0" providerId="AD" clId="Web-{C2027583-E96A-B819-39AF-CE6A2B24DD5E}" dt="2025-09-22T12:04:55.217" v="2103" actId="1076"/>
          <ac:picMkLst>
            <pc:docMk/>
            <pc:sldMk cId="882336594" sldId="334"/>
            <ac:picMk id="7" creationId="{70BB059C-9E37-C58E-FE33-7AC826BAB425}"/>
          </ac:picMkLst>
        </pc:picChg>
      </pc:sldChg>
      <pc:sldChg chg="addSp modSp add ord replId modNotes">
        <pc:chgData name="Graham Lees" userId="S::grahamlees@ncfe.org.uk::305162ab-2007-482d-8a16-aaf4c8335ab0" providerId="AD" clId="Web-{C2027583-E96A-B819-39AF-CE6A2B24DD5E}" dt="2025-09-22T12:26:05.443" v="2363"/>
        <pc:sldMkLst>
          <pc:docMk/>
          <pc:sldMk cId="810038368" sldId="335"/>
        </pc:sldMkLst>
        <pc:spChg chg="mod">
          <ac:chgData name="Graham Lees" userId="S::grahamlees@ncfe.org.uk::305162ab-2007-482d-8a16-aaf4c8335ab0" providerId="AD" clId="Web-{C2027583-E96A-B819-39AF-CE6A2B24DD5E}" dt="2025-09-22T09:36:57.196" v="229" actId="20577"/>
          <ac:spMkLst>
            <pc:docMk/>
            <pc:sldMk cId="810038368" sldId="335"/>
            <ac:spMk id="3" creationId="{4CF74923-A3F4-6685-9E25-DDE8A18E0AFB}"/>
          </ac:spMkLst>
        </pc:spChg>
        <pc:picChg chg="add mod">
          <ac:chgData name="Graham Lees" userId="S::grahamlees@ncfe.org.uk::305162ab-2007-482d-8a16-aaf4c8335ab0" providerId="AD" clId="Web-{C2027583-E96A-B819-39AF-CE6A2B24DD5E}" dt="2025-09-22T12:18:56.224" v="2240" actId="14100"/>
          <ac:picMkLst>
            <pc:docMk/>
            <pc:sldMk cId="810038368" sldId="335"/>
            <ac:picMk id="2" creationId="{955969DB-93CD-6A0B-15C9-861AEC346DB9}"/>
          </ac:picMkLst>
        </pc:picChg>
        <pc:picChg chg="add mod">
          <ac:chgData name="Graham Lees" userId="S::grahamlees@ncfe.org.uk::305162ab-2007-482d-8a16-aaf4c8335ab0" providerId="AD" clId="Web-{C2027583-E96A-B819-39AF-CE6A2B24DD5E}" dt="2025-09-22T12:19:20.084" v="2246" actId="14100"/>
          <ac:picMkLst>
            <pc:docMk/>
            <pc:sldMk cId="810038368" sldId="335"/>
            <ac:picMk id="4" creationId="{231AB089-9800-33CF-7342-1CE7CE195CBC}"/>
          </ac:picMkLst>
        </pc:picChg>
        <pc:picChg chg="add mod">
          <ac:chgData name="Graham Lees" userId="S::grahamlees@ncfe.org.uk::305162ab-2007-482d-8a16-aaf4c8335ab0" providerId="AD" clId="Web-{C2027583-E96A-B819-39AF-CE6A2B24DD5E}" dt="2025-09-22T12:24:24.750" v="2264" actId="1076"/>
          <ac:picMkLst>
            <pc:docMk/>
            <pc:sldMk cId="810038368" sldId="335"/>
            <ac:picMk id="5" creationId="{2E9A9C1F-07AA-6481-1044-6297ACAB43DD}"/>
          </ac:picMkLst>
        </pc:picChg>
      </pc:sldChg>
      <pc:sldChg chg="addSp modSp add replId modNotes">
        <pc:chgData name="Graham Lees" userId="S::grahamlees@ncfe.org.uk::305162ab-2007-482d-8a16-aaf4c8335ab0" providerId="AD" clId="Web-{C2027583-E96A-B819-39AF-CE6A2B24DD5E}" dt="2025-09-22T12:49:25.673" v="2666" actId="1076"/>
        <pc:sldMkLst>
          <pc:docMk/>
          <pc:sldMk cId="3973049763" sldId="336"/>
        </pc:sldMkLst>
        <pc:spChg chg="mod">
          <ac:chgData name="Graham Lees" userId="S::grahamlees@ncfe.org.uk::305162ab-2007-482d-8a16-aaf4c8335ab0" providerId="AD" clId="Web-{C2027583-E96A-B819-39AF-CE6A2B24DD5E}" dt="2025-09-22T09:37:09.523" v="234" actId="20577"/>
          <ac:spMkLst>
            <pc:docMk/>
            <pc:sldMk cId="3973049763" sldId="336"/>
            <ac:spMk id="3" creationId="{F8236FE6-C2DA-6F4C-586D-73EA24B08609}"/>
          </ac:spMkLst>
        </pc:spChg>
        <pc:picChg chg="add mod">
          <ac:chgData name="Graham Lees" userId="S::grahamlees@ncfe.org.uk::305162ab-2007-482d-8a16-aaf4c8335ab0" providerId="AD" clId="Web-{C2027583-E96A-B819-39AF-CE6A2B24DD5E}" dt="2025-09-22T12:49:19.703" v="2663" actId="1076"/>
          <ac:picMkLst>
            <pc:docMk/>
            <pc:sldMk cId="3973049763" sldId="336"/>
            <ac:picMk id="2" creationId="{0CF5F82A-CF78-7E72-093A-2D7CE1707C71}"/>
          </ac:picMkLst>
        </pc:picChg>
        <pc:picChg chg="add mod">
          <ac:chgData name="Graham Lees" userId="S::grahamlees@ncfe.org.uk::305162ab-2007-482d-8a16-aaf4c8335ab0" providerId="AD" clId="Web-{C2027583-E96A-B819-39AF-CE6A2B24DD5E}" dt="2025-09-22T12:49:25.625" v="2664" actId="1076"/>
          <ac:picMkLst>
            <pc:docMk/>
            <pc:sldMk cId="3973049763" sldId="336"/>
            <ac:picMk id="4" creationId="{F31F1104-63F1-9DEB-687E-12072746BBBF}"/>
          </ac:picMkLst>
        </pc:picChg>
        <pc:picChg chg="add mod">
          <ac:chgData name="Graham Lees" userId="S::grahamlees@ncfe.org.uk::305162ab-2007-482d-8a16-aaf4c8335ab0" providerId="AD" clId="Web-{C2027583-E96A-B819-39AF-CE6A2B24DD5E}" dt="2025-09-22T12:49:25.656" v="2665" actId="1076"/>
          <ac:picMkLst>
            <pc:docMk/>
            <pc:sldMk cId="3973049763" sldId="336"/>
            <ac:picMk id="5" creationId="{A509F8F3-D5F3-BB10-6D14-2A4BB094DB25}"/>
          </ac:picMkLst>
        </pc:picChg>
        <pc:picChg chg="add mod">
          <ac:chgData name="Graham Lees" userId="S::grahamlees@ncfe.org.uk::305162ab-2007-482d-8a16-aaf4c8335ab0" providerId="AD" clId="Web-{C2027583-E96A-B819-39AF-CE6A2B24DD5E}" dt="2025-09-22T12:49:25.673" v="2666" actId="1076"/>
          <ac:picMkLst>
            <pc:docMk/>
            <pc:sldMk cId="3973049763" sldId="336"/>
            <ac:picMk id="6" creationId="{5E0F8DDF-7A81-E6E2-AC08-6398AE885BCF}"/>
          </ac:picMkLst>
        </pc:picChg>
      </pc:sldChg>
    </pc:docChg>
  </pc:docChgLst>
  <pc:docChgLst>
    <pc:chgData name="Dan Angell" userId="8bb2e2a8-9aef-4173-935c-62f57f11b5ac" providerId="ADAL" clId="{B519684D-100A-4EFD-9BD2-6652BD5DDD35}"/>
    <pc:docChg chg="custSel modSld">
      <pc:chgData name="Dan Angell" userId="8bb2e2a8-9aef-4173-935c-62f57f11b5ac" providerId="ADAL" clId="{B519684D-100A-4EFD-9BD2-6652BD5DDD35}" dt="2025-09-24T12:43:58.999" v="12" actId="1076"/>
      <pc:docMkLst>
        <pc:docMk/>
      </pc:docMkLst>
      <pc:sldChg chg="modSp mod">
        <pc:chgData name="Dan Angell" userId="8bb2e2a8-9aef-4173-935c-62f57f11b5ac" providerId="ADAL" clId="{B519684D-100A-4EFD-9BD2-6652BD5DDD35}" dt="2025-09-24T12:41:55.258" v="2" actId="255"/>
        <pc:sldMkLst>
          <pc:docMk/>
          <pc:sldMk cId="3484380438" sldId="299"/>
        </pc:sldMkLst>
        <pc:spChg chg="mod">
          <ac:chgData name="Dan Angell" userId="8bb2e2a8-9aef-4173-935c-62f57f11b5ac" providerId="ADAL" clId="{B519684D-100A-4EFD-9BD2-6652BD5DDD35}" dt="2025-09-24T12:41:55.258" v="2" actId="255"/>
          <ac:spMkLst>
            <pc:docMk/>
            <pc:sldMk cId="3484380438" sldId="299"/>
            <ac:spMk id="3" creationId="{F5914C87-A563-DD44-9E2C-69C4C9B82F6A}"/>
          </ac:spMkLst>
        </pc:spChg>
      </pc:sldChg>
      <pc:sldChg chg="modSp mod">
        <pc:chgData name="Dan Angell" userId="8bb2e2a8-9aef-4173-935c-62f57f11b5ac" providerId="ADAL" clId="{B519684D-100A-4EFD-9BD2-6652BD5DDD35}" dt="2025-09-24T12:42:18.551" v="3" actId="113"/>
        <pc:sldMkLst>
          <pc:docMk/>
          <pc:sldMk cId="356155535" sldId="308"/>
        </pc:sldMkLst>
        <pc:spChg chg="mod">
          <ac:chgData name="Dan Angell" userId="8bb2e2a8-9aef-4173-935c-62f57f11b5ac" providerId="ADAL" clId="{B519684D-100A-4EFD-9BD2-6652BD5DDD35}" dt="2025-09-24T12:42:18.551" v="3" actId="113"/>
          <ac:spMkLst>
            <pc:docMk/>
            <pc:sldMk cId="356155535" sldId="308"/>
            <ac:spMk id="3" creationId="{C17A058B-87A1-4242-87D3-B6D63FCF3E02}"/>
          </ac:spMkLst>
        </pc:spChg>
      </pc:sldChg>
      <pc:sldChg chg="modSp mod">
        <pc:chgData name="Dan Angell" userId="8bb2e2a8-9aef-4173-935c-62f57f11b5ac" providerId="ADAL" clId="{B519684D-100A-4EFD-9BD2-6652BD5DDD35}" dt="2025-09-24T12:42:26.786" v="4" actId="255"/>
        <pc:sldMkLst>
          <pc:docMk/>
          <pc:sldMk cId="865913969" sldId="320"/>
        </pc:sldMkLst>
        <pc:spChg chg="mod">
          <ac:chgData name="Dan Angell" userId="8bb2e2a8-9aef-4173-935c-62f57f11b5ac" providerId="ADAL" clId="{B519684D-100A-4EFD-9BD2-6652BD5DDD35}" dt="2025-09-24T12:42:26.786" v="4" actId="255"/>
          <ac:spMkLst>
            <pc:docMk/>
            <pc:sldMk cId="865913969" sldId="320"/>
            <ac:spMk id="3" creationId="{C17A058B-87A1-4242-87D3-B6D63FCF3E02}"/>
          </ac:spMkLst>
        </pc:spChg>
      </pc:sldChg>
      <pc:sldChg chg="modSp mod">
        <pc:chgData name="Dan Angell" userId="8bb2e2a8-9aef-4173-935c-62f57f11b5ac" providerId="ADAL" clId="{B519684D-100A-4EFD-9BD2-6652BD5DDD35}" dt="2025-09-24T12:43:58.999" v="12" actId="1076"/>
        <pc:sldMkLst>
          <pc:docMk/>
          <pc:sldMk cId="3352126316" sldId="333"/>
        </pc:sldMkLst>
        <pc:picChg chg="mod">
          <ac:chgData name="Dan Angell" userId="8bb2e2a8-9aef-4173-935c-62f57f11b5ac" providerId="ADAL" clId="{B519684D-100A-4EFD-9BD2-6652BD5DDD35}" dt="2025-09-24T12:43:58.999" v="12" actId="1076"/>
          <ac:picMkLst>
            <pc:docMk/>
            <pc:sldMk cId="3352126316" sldId="333"/>
            <ac:picMk id="2" creationId="{8A1A2284-E9E5-6E89-09B2-32304E7A9416}"/>
          </ac:picMkLst>
        </pc:picChg>
      </pc:sldChg>
    </pc:docChg>
  </pc:docChgLst>
  <pc:docChgLst>
    <pc:chgData name="Graham Lees" userId="S::grahamlees@ncfe.org.uk::305162ab-2007-482d-8a16-aaf4c8335ab0" providerId="AD" clId="Web-{63D8E78A-4CF1-6016-68AF-714AD6E1C09A}"/>
    <pc:docChg chg="modSld">
      <pc:chgData name="Graham Lees" userId="S::grahamlees@ncfe.org.uk::305162ab-2007-482d-8a16-aaf4c8335ab0" providerId="AD" clId="Web-{63D8E78A-4CF1-6016-68AF-714AD6E1C09A}" dt="2025-09-22T14:28:38.202" v="91"/>
      <pc:docMkLst>
        <pc:docMk/>
      </pc:docMkLst>
      <pc:sldChg chg="modNotes">
        <pc:chgData name="Graham Lees" userId="S::grahamlees@ncfe.org.uk::305162ab-2007-482d-8a16-aaf4c8335ab0" providerId="AD" clId="Web-{63D8E78A-4CF1-6016-68AF-714AD6E1C09A}" dt="2025-09-22T13:01:00.157" v="14"/>
        <pc:sldMkLst>
          <pc:docMk/>
          <pc:sldMk cId="743246157" sldId="296"/>
        </pc:sldMkLst>
      </pc:sldChg>
      <pc:sldChg chg="modNotes">
        <pc:chgData name="Graham Lees" userId="S::grahamlees@ncfe.org.uk::305162ab-2007-482d-8a16-aaf4c8335ab0" providerId="AD" clId="Web-{63D8E78A-4CF1-6016-68AF-714AD6E1C09A}" dt="2025-09-22T14:28:38.202" v="91"/>
        <pc:sldMkLst>
          <pc:docMk/>
          <pc:sldMk cId="3352126316" sldId="333"/>
        </pc:sldMkLst>
      </pc:sldChg>
    </pc:docChg>
  </pc:docChgLst>
  <pc:docChgLst>
    <pc:chgData name="Graham Lees" userId="305162ab-2007-482d-8a16-aaf4c8335ab0" providerId="ADAL" clId="{35FE92E5-41FD-41B5-952E-C90B0C0650BC}"/>
    <pc:docChg chg="custSel modSld">
      <pc:chgData name="Graham Lees" userId="305162ab-2007-482d-8a16-aaf4c8335ab0" providerId="ADAL" clId="{35FE92E5-41FD-41B5-952E-C90B0C0650BC}" dt="2025-09-22T16:26:05.633" v="26" actId="478"/>
      <pc:docMkLst>
        <pc:docMk/>
      </pc:docMkLst>
      <pc:sldChg chg="modSp mod">
        <pc:chgData name="Graham Lees" userId="305162ab-2007-482d-8a16-aaf4c8335ab0" providerId="ADAL" clId="{35FE92E5-41FD-41B5-952E-C90B0C0650BC}" dt="2025-09-22T14:07:38.809" v="12" actId="1076"/>
        <pc:sldMkLst>
          <pc:docMk/>
          <pc:sldMk cId="743246157" sldId="296"/>
        </pc:sldMkLst>
        <pc:picChg chg="mod">
          <ac:chgData name="Graham Lees" userId="305162ab-2007-482d-8a16-aaf4c8335ab0" providerId="ADAL" clId="{35FE92E5-41FD-41B5-952E-C90B0C0650BC}" dt="2025-09-22T14:07:38.809" v="12" actId="1076"/>
          <ac:picMkLst>
            <pc:docMk/>
            <pc:sldMk cId="743246157" sldId="296"/>
            <ac:picMk id="3" creationId="{996D9A0F-4C8B-D33A-B32F-5A24A695A942}"/>
          </ac:picMkLst>
        </pc:picChg>
      </pc:sldChg>
      <pc:sldChg chg="modSp mod">
        <pc:chgData name="Graham Lees" userId="305162ab-2007-482d-8a16-aaf4c8335ab0" providerId="ADAL" clId="{35FE92E5-41FD-41B5-952E-C90B0C0650BC}" dt="2025-09-22T14:07:44.411" v="13" actId="1076"/>
        <pc:sldMkLst>
          <pc:docMk/>
          <pc:sldMk cId="3484380438" sldId="299"/>
        </pc:sldMkLst>
        <pc:picChg chg="mod">
          <ac:chgData name="Graham Lees" userId="305162ab-2007-482d-8a16-aaf4c8335ab0" providerId="ADAL" clId="{35FE92E5-41FD-41B5-952E-C90B0C0650BC}" dt="2025-09-22T14:07:44.411" v="13" actId="1076"/>
          <ac:picMkLst>
            <pc:docMk/>
            <pc:sldMk cId="3484380438" sldId="299"/>
            <ac:picMk id="4" creationId="{C753032A-3ED5-57CA-4E22-4172069059EB}"/>
          </ac:picMkLst>
        </pc:picChg>
      </pc:sldChg>
      <pc:sldChg chg="modSp mod">
        <pc:chgData name="Graham Lees" userId="305162ab-2007-482d-8a16-aaf4c8335ab0" providerId="ADAL" clId="{35FE92E5-41FD-41B5-952E-C90B0C0650BC}" dt="2025-09-22T14:07:50.530" v="14" actId="1076"/>
        <pc:sldMkLst>
          <pc:docMk/>
          <pc:sldMk cId="356155535" sldId="308"/>
        </pc:sldMkLst>
        <pc:picChg chg="mod">
          <ac:chgData name="Graham Lees" userId="305162ab-2007-482d-8a16-aaf4c8335ab0" providerId="ADAL" clId="{35FE92E5-41FD-41B5-952E-C90B0C0650BC}" dt="2025-09-22T14:07:50.530" v="14" actId="1076"/>
          <ac:picMkLst>
            <pc:docMk/>
            <pc:sldMk cId="356155535" sldId="308"/>
            <ac:picMk id="4" creationId="{63B2D3D8-065A-B4F6-0CFE-554081DE66BA}"/>
          </ac:picMkLst>
        </pc:picChg>
      </pc:sldChg>
      <pc:sldChg chg="modNotesTx">
        <pc:chgData name="Graham Lees" userId="305162ab-2007-482d-8a16-aaf4c8335ab0" providerId="ADAL" clId="{35FE92E5-41FD-41B5-952E-C90B0C0650BC}" dt="2025-09-22T13:12:00.130" v="11" actId="20577"/>
        <pc:sldMkLst>
          <pc:docMk/>
          <pc:sldMk cId="91721819" sldId="309"/>
        </pc:sldMkLst>
      </pc:sldChg>
      <pc:sldChg chg="addSp modSp">
        <pc:chgData name="Graham Lees" userId="305162ab-2007-482d-8a16-aaf4c8335ab0" providerId="ADAL" clId="{35FE92E5-41FD-41B5-952E-C90B0C0650BC}" dt="2025-09-22T14:10:21.637" v="16"/>
        <pc:sldMkLst>
          <pc:docMk/>
          <pc:sldMk cId="3214261291" sldId="310"/>
        </pc:sldMkLst>
        <pc:picChg chg="add mod">
          <ac:chgData name="Graham Lees" userId="305162ab-2007-482d-8a16-aaf4c8335ab0" providerId="ADAL" clId="{35FE92E5-41FD-41B5-952E-C90B0C0650BC}" dt="2025-09-22T14:10:21.637" v="16"/>
          <ac:picMkLst>
            <pc:docMk/>
            <pc:sldMk cId="3214261291" sldId="310"/>
            <ac:picMk id="13" creationId="{9F898D01-4DDD-AB82-BA55-50CE2637ED23}"/>
          </ac:picMkLst>
        </pc:picChg>
      </pc:sldChg>
      <pc:sldChg chg="delSp modSp mod delAnim">
        <pc:chgData name="Graham Lees" userId="305162ab-2007-482d-8a16-aaf4c8335ab0" providerId="ADAL" clId="{35FE92E5-41FD-41B5-952E-C90B0C0650BC}" dt="2025-09-22T16:26:05.633" v="26" actId="478"/>
        <pc:sldMkLst>
          <pc:docMk/>
          <pc:sldMk cId="865913969" sldId="320"/>
        </pc:sldMkLst>
      </pc:sldChg>
      <pc:sldChg chg="addSp modSp mod">
        <pc:chgData name="Graham Lees" userId="305162ab-2007-482d-8a16-aaf4c8335ab0" providerId="ADAL" clId="{35FE92E5-41FD-41B5-952E-C90B0C0650BC}" dt="2025-09-22T14:19:45.674" v="18" actId="1076"/>
        <pc:sldMkLst>
          <pc:docMk/>
          <pc:sldMk cId="1440255269" sldId="322"/>
        </pc:sldMkLst>
        <pc:picChg chg="add mod">
          <ac:chgData name="Graham Lees" userId="305162ab-2007-482d-8a16-aaf4c8335ab0" providerId="ADAL" clId="{35FE92E5-41FD-41B5-952E-C90B0C0650BC}" dt="2025-09-22T14:14:23.393" v="17"/>
          <ac:picMkLst>
            <pc:docMk/>
            <pc:sldMk cId="1440255269" sldId="322"/>
            <ac:picMk id="13" creationId="{7BDDEF77-5D22-F93C-6F19-77E318DFBE9C}"/>
          </ac:picMkLst>
        </pc:picChg>
        <pc:picChg chg="mod">
          <ac:chgData name="Graham Lees" userId="305162ab-2007-482d-8a16-aaf4c8335ab0" providerId="ADAL" clId="{35FE92E5-41FD-41B5-952E-C90B0C0650BC}" dt="2025-09-22T14:19:45.674" v="18" actId="1076"/>
          <ac:picMkLst>
            <pc:docMk/>
            <pc:sldMk cId="1440255269" sldId="322"/>
            <ac:picMk id="17" creationId="{774A7088-A3BF-B6A0-5792-D023472B7C45}"/>
          </ac:picMkLst>
        </pc:picChg>
      </pc:sldChg>
      <pc:sldChg chg="delSp mod delAnim">
        <pc:chgData name="Graham Lees" userId="305162ab-2007-482d-8a16-aaf4c8335ab0" providerId="ADAL" clId="{35FE92E5-41FD-41B5-952E-C90B0C0650BC}" dt="2025-09-22T16:09:43.797" v="23" actId="478"/>
        <pc:sldMkLst>
          <pc:docMk/>
          <pc:sldMk cId="2850275334" sldId="323"/>
        </pc:sldMkLst>
      </pc:sldChg>
      <pc:sldChg chg="modSp mod">
        <pc:chgData name="Graham Lees" userId="305162ab-2007-482d-8a16-aaf4c8335ab0" providerId="ADAL" clId="{35FE92E5-41FD-41B5-952E-C90B0C0650BC}" dt="2025-09-22T14:24:20.682" v="19" actId="1076"/>
        <pc:sldMkLst>
          <pc:docMk/>
          <pc:sldMk cId="4288245291" sldId="332"/>
        </pc:sldMkLst>
        <pc:picChg chg="mod">
          <ac:chgData name="Graham Lees" userId="305162ab-2007-482d-8a16-aaf4c8335ab0" providerId="ADAL" clId="{35FE92E5-41FD-41B5-952E-C90B0C0650BC}" dt="2025-09-22T14:24:20.682" v="19" actId="1076"/>
          <ac:picMkLst>
            <pc:docMk/>
            <pc:sldMk cId="4288245291" sldId="332"/>
            <ac:picMk id="8" creationId="{3692D52F-D831-9638-0472-99E3ABF75901}"/>
          </ac:picMkLst>
        </pc:picChg>
      </pc:sldChg>
      <pc:sldChg chg="modSp mod">
        <pc:chgData name="Graham Lees" userId="305162ab-2007-482d-8a16-aaf4c8335ab0" providerId="ADAL" clId="{35FE92E5-41FD-41B5-952E-C90B0C0650BC}" dt="2025-09-22T14:32:50.085" v="20" actId="1076"/>
        <pc:sldMkLst>
          <pc:docMk/>
          <pc:sldMk cId="3352126316" sldId="333"/>
        </pc:sldMkLst>
        <pc:picChg chg="mod">
          <ac:chgData name="Graham Lees" userId="305162ab-2007-482d-8a16-aaf4c8335ab0" providerId="ADAL" clId="{35FE92E5-41FD-41B5-952E-C90B0C0650BC}" dt="2025-09-22T14:32:50.085" v="20" actId="1076"/>
          <ac:picMkLst>
            <pc:docMk/>
            <pc:sldMk cId="3352126316" sldId="333"/>
            <ac:picMk id="8" creationId="{F328BAE7-2FD2-C721-2717-44433CEAADCB}"/>
          </ac:picMkLst>
        </pc:picChg>
      </pc:sldChg>
      <pc:sldChg chg="addSp modSp mod">
        <pc:chgData name="Graham Lees" userId="305162ab-2007-482d-8a16-aaf4c8335ab0" providerId="ADAL" clId="{35FE92E5-41FD-41B5-952E-C90B0C0650BC}" dt="2025-09-22T16:08:07.519" v="22" actId="1076"/>
        <pc:sldMkLst>
          <pc:docMk/>
          <pc:sldMk cId="882336594" sldId="334"/>
        </pc:sldMkLst>
        <pc:picChg chg="add mod">
          <ac:chgData name="Graham Lees" userId="305162ab-2007-482d-8a16-aaf4c8335ab0" providerId="ADAL" clId="{35FE92E5-41FD-41B5-952E-C90B0C0650BC}" dt="2025-09-22T16:08:07.519" v="22" actId="1076"/>
          <ac:picMkLst>
            <pc:docMk/>
            <pc:sldMk cId="882336594" sldId="334"/>
            <ac:picMk id="10" creationId="{6A6E8EF2-AE68-3520-4798-BBE0F608B9B0}"/>
          </ac:picMkLst>
        </pc:picChg>
      </pc:sldChg>
      <pc:sldChg chg="modSp mod">
        <pc:chgData name="Graham Lees" userId="305162ab-2007-482d-8a16-aaf4c8335ab0" providerId="ADAL" clId="{35FE92E5-41FD-41B5-952E-C90B0C0650BC}" dt="2025-09-22T16:12:39.955" v="24" actId="1076"/>
        <pc:sldMkLst>
          <pc:docMk/>
          <pc:sldMk cId="810038368" sldId="335"/>
        </pc:sldMkLst>
        <pc:picChg chg="mod">
          <ac:chgData name="Graham Lees" userId="305162ab-2007-482d-8a16-aaf4c8335ab0" providerId="ADAL" clId="{35FE92E5-41FD-41B5-952E-C90B0C0650BC}" dt="2025-09-22T16:12:39.955" v="24" actId="1076"/>
          <ac:picMkLst>
            <pc:docMk/>
            <pc:sldMk cId="810038368" sldId="335"/>
            <ac:picMk id="6" creationId="{971D7476-77C0-63AB-71F8-0A1942FF1BCE}"/>
          </ac:picMkLst>
        </pc:picChg>
      </pc:sldChg>
    </pc:docChg>
  </pc:docChgLst>
  <pc:docChgLst>
    <pc:chgData name="Jack Mills" userId="6630170b-5158-4241-a927-77070f54099a" providerId="ADAL" clId="{D1C9623F-B17C-48AE-BBE7-89326AAADCC7}"/>
    <pc:docChg chg="custSel modSld">
      <pc:chgData name="Jack Mills" userId="6630170b-5158-4241-a927-77070f54099a" providerId="ADAL" clId="{D1C9623F-B17C-48AE-BBE7-89326AAADCC7}" dt="2025-10-02T11:24:43.358" v="634" actId="368"/>
      <pc:docMkLst>
        <pc:docMk/>
      </pc:docMkLst>
      <pc:sldChg chg="modNotes">
        <pc:chgData name="Jack Mills" userId="6630170b-5158-4241-a927-77070f54099a" providerId="ADAL" clId="{D1C9623F-B17C-48AE-BBE7-89326AAADCC7}" dt="2025-10-02T11:24:43.282" v="600" actId="368"/>
        <pc:sldMkLst>
          <pc:docMk/>
          <pc:sldMk cId="3766172904" sldId="295"/>
        </pc:sldMkLst>
      </pc:sldChg>
      <pc:sldChg chg="modSp mod modNotes">
        <pc:chgData name="Jack Mills" userId="6630170b-5158-4241-a927-77070f54099a" providerId="ADAL" clId="{D1C9623F-B17C-48AE-BBE7-89326AAADCC7}" dt="2025-10-02T11:24:43.282" v="602" actId="368"/>
        <pc:sldMkLst>
          <pc:docMk/>
          <pc:sldMk cId="743246157" sldId="296"/>
        </pc:sldMkLst>
        <pc:spChg chg="mod">
          <ac:chgData name="Jack Mills" userId="6630170b-5158-4241-a927-77070f54099a" providerId="ADAL" clId="{D1C9623F-B17C-48AE-BBE7-89326AAADCC7}" dt="2025-09-26T13:57:01.578" v="16" actId="255"/>
          <ac:spMkLst>
            <pc:docMk/>
            <pc:sldMk cId="743246157" sldId="296"/>
            <ac:spMk id="2" creationId="{A1ACAB01-F251-9542-941F-2E0FF9927BD4}"/>
          </ac:spMkLst>
        </pc:spChg>
      </pc:sldChg>
      <pc:sldChg chg="modSp mod modNotes">
        <pc:chgData name="Jack Mills" userId="6630170b-5158-4241-a927-77070f54099a" providerId="ADAL" clId="{D1C9623F-B17C-48AE-BBE7-89326AAADCC7}" dt="2025-10-02T11:24:43.295" v="604" actId="368"/>
        <pc:sldMkLst>
          <pc:docMk/>
          <pc:sldMk cId="3484380438" sldId="299"/>
        </pc:sldMkLst>
        <pc:spChg chg="mod">
          <ac:chgData name="Jack Mills" userId="6630170b-5158-4241-a927-77070f54099a" providerId="ADAL" clId="{D1C9623F-B17C-48AE-BBE7-89326AAADCC7}" dt="2025-09-26T13:57:37.211" v="18" actId="255"/>
          <ac:spMkLst>
            <pc:docMk/>
            <pc:sldMk cId="3484380438" sldId="299"/>
            <ac:spMk id="2" creationId="{91AA0193-FEC3-6240-BDF9-33C9C4655126}"/>
          </ac:spMkLst>
        </pc:spChg>
        <pc:spChg chg="mod">
          <ac:chgData name="Jack Mills" userId="6630170b-5158-4241-a927-77070f54099a" providerId="ADAL" clId="{D1C9623F-B17C-48AE-BBE7-89326AAADCC7}" dt="2025-09-26T13:57:58.120" v="24" actId="20577"/>
          <ac:spMkLst>
            <pc:docMk/>
            <pc:sldMk cId="3484380438" sldId="299"/>
            <ac:spMk id="3" creationId="{F5914C87-A563-DD44-9E2C-69C4C9B82F6A}"/>
          </ac:spMkLst>
        </pc:spChg>
      </pc:sldChg>
      <pc:sldChg chg="modSp mod modNotes">
        <pc:chgData name="Jack Mills" userId="6630170b-5158-4241-a927-77070f54099a" providerId="ADAL" clId="{D1C9623F-B17C-48AE-BBE7-89326AAADCC7}" dt="2025-10-02T11:24:43.311" v="606" actId="368"/>
        <pc:sldMkLst>
          <pc:docMk/>
          <pc:sldMk cId="356155535" sldId="308"/>
        </pc:sldMkLst>
        <pc:spChg chg="mod">
          <ac:chgData name="Jack Mills" userId="6630170b-5158-4241-a927-77070f54099a" providerId="ADAL" clId="{D1C9623F-B17C-48AE-BBE7-89326AAADCC7}" dt="2025-09-26T13:58:42.032" v="30" actId="20577"/>
          <ac:spMkLst>
            <pc:docMk/>
            <pc:sldMk cId="356155535" sldId="308"/>
            <ac:spMk id="2" creationId="{5E39CE4D-BD40-8B40-AE61-1B78B7EEE410}"/>
          </ac:spMkLst>
        </pc:spChg>
        <pc:spChg chg="mod">
          <ac:chgData name="Jack Mills" userId="6630170b-5158-4241-a927-77070f54099a" providerId="ADAL" clId="{D1C9623F-B17C-48AE-BBE7-89326AAADCC7}" dt="2025-09-26T13:59:13.119" v="34" actId="20577"/>
          <ac:spMkLst>
            <pc:docMk/>
            <pc:sldMk cId="356155535" sldId="308"/>
            <ac:spMk id="3" creationId="{C17A058B-87A1-4242-87D3-B6D63FCF3E02}"/>
          </ac:spMkLst>
        </pc:spChg>
      </pc:sldChg>
      <pc:sldChg chg="modSp mod modNotes">
        <pc:chgData name="Jack Mills" userId="6630170b-5158-4241-a927-77070f54099a" providerId="ADAL" clId="{D1C9623F-B17C-48AE-BBE7-89326AAADCC7}" dt="2025-10-02T11:24:43.311" v="610" actId="368"/>
        <pc:sldMkLst>
          <pc:docMk/>
          <pc:sldMk cId="91721819" sldId="309"/>
        </pc:sldMkLst>
        <pc:spChg chg="mod">
          <ac:chgData name="Jack Mills" userId="6630170b-5158-4241-a927-77070f54099a" providerId="ADAL" clId="{D1C9623F-B17C-48AE-BBE7-89326AAADCC7}" dt="2025-09-26T14:04:38.036" v="568" actId="5793"/>
          <ac:spMkLst>
            <pc:docMk/>
            <pc:sldMk cId="91721819" sldId="309"/>
            <ac:spMk id="5" creationId="{9C14EE82-1526-E7EC-7EC7-D693B1E73135}"/>
          </ac:spMkLst>
        </pc:spChg>
        <pc:picChg chg="mod">
          <ac:chgData name="Jack Mills" userId="6630170b-5158-4241-a927-77070f54099a" providerId="ADAL" clId="{D1C9623F-B17C-48AE-BBE7-89326AAADCC7}" dt="2025-09-26T14:01:19.979" v="73" actId="1076"/>
          <ac:picMkLst>
            <pc:docMk/>
            <pc:sldMk cId="91721819" sldId="309"/>
            <ac:picMk id="3" creationId="{4B0699BD-9535-9476-9310-8DA53CE7A4D7}"/>
          </ac:picMkLst>
        </pc:picChg>
      </pc:sldChg>
      <pc:sldChg chg="modSp mod modNotes">
        <pc:chgData name="Jack Mills" userId="6630170b-5158-4241-a927-77070f54099a" providerId="ADAL" clId="{D1C9623F-B17C-48AE-BBE7-89326AAADCC7}" dt="2025-10-02T11:24:43.311" v="612" actId="368"/>
        <pc:sldMkLst>
          <pc:docMk/>
          <pc:sldMk cId="3214261291" sldId="310"/>
        </pc:sldMkLst>
        <pc:spChg chg="mod">
          <ac:chgData name="Jack Mills" userId="6630170b-5158-4241-a927-77070f54099a" providerId="ADAL" clId="{D1C9623F-B17C-48AE-BBE7-89326AAADCC7}" dt="2025-09-26T14:05:15.831" v="570" actId="113"/>
          <ac:spMkLst>
            <pc:docMk/>
            <pc:sldMk cId="3214261291" sldId="310"/>
            <ac:spMk id="3" creationId="{13CCE4F1-D64B-57FD-EDAE-D5DC4CEBBEDE}"/>
          </ac:spMkLst>
        </pc:spChg>
      </pc:sldChg>
      <pc:sldChg chg="modSp mod modNotes">
        <pc:chgData name="Jack Mills" userId="6630170b-5158-4241-a927-77070f54099a" providerId="ADAL" clId="{D1C9623F-B17C-48AE-BBE7-89326AAADCC7}" dt="2025-10-02T11:24:43.328" v="616" actId="368"/>
        <pc:sldMkLst>
          <pc:docMk/>
          <pc:sldMk cId="1907306727" sldId="317"/>
        </pc:sldMkLst>
        <pc:spChg chg="mod">
          <ac:chgData name="Jack Mills" userId="6630170b-5158-4241-a927-77070f54099a" providerId="ADAL" clId="{D1C9623F-B17C-48AE-BBE7-89326AAADCC7}" dt="2025-09-26T14:05:44.550" v="574" actId="255"/>
          <ac:spMkLst>
            <pc:docMk/>
            <pc:sldMk cId="1907306727" sldId="317"/>
            <ac:spMk id="2" creationId="{5E39CE4D-BD40-8B40-AE61-1B78B7EEE410}"/>
          </ac:spMkLst>
        </pc:spChg>
      </pc:sldChg>
      <pc:sldChg chg="modSp mod modNotes">
        <pc:chgData name="Jack Mills" userId="6630170b-5158-4241-a927-77070f54099a" providerId="ADAL" clId="{D1C9623F-B17C-48AE-BBE7-89326AAADCC7}" dt="2025-10-02T11:24:43.311" v="608" actId="368"/>
        <pc:sldMkLst>
          <pc:docMk/>
          <pc:sldMk cId="865913969" sldId="320"/>
        </pc:sldMkLst>
        <pc:spChg chg="mod">
          <ac:chgData name="Jack Mills" userId="6630170b-5158-4241-a927-77070f54099a" providerId="ADAL" clId="{D1C9623F-B17C-48AE-BBE7-89326AAADCC7}" dt="2025-09-26T13:59:31.998" v="35" actId="255"/>
          <ac:spMkLst>
            <pc:docMk/>
            <pc:sldMk cId="865913969" sldId="320"/>
            <ac:spMk id="2" creationId="{5E39CE4D-BD40-8B40-AE61-1B78B7EEE410}"/>
          </ac:spMkLst>
        </pc:spChg>
        <pc:spChg chg="mod">
          <ac:chgData name="Jack Mills" userId="6630170b-5158-4241-a927-77070f54099a" providerId="ADAL" clId="{D1C9623F-B17C-48AE-BBE7-89326AAADCC7}" dt="2025-09-26T13:59:47.256" v="37" actId="255"/>
          <ac:spMkLst>
            <pc:docMk/>
            <pc:sldMk cId="865913969" sldId="320"/>
            <ac:spMk id="3" creationId="{C17A058B-87A1-4242-87D3-B6D63FCF3E02}"/>
          </ac:spMkLst>
        </pc:spChg>
        <pc:picChg chg="mod">
          <ac:chgData name="Jack Mills" userId="6630170b-5158-4241-a927-77070f54099a" providerId="ADAL" clId="{D1C9623F-B17C-48AE-BBE7-89326AAADCC7}" dt="2025-09-26T13:59:39.012" v="36" actId="1076"/>
          <ac:picMkLst>
            <pc:docMk/>
            <pc:sldMk cId="865913969" sldId="320"/>
            <ac:picMk id="6" creationId="{31A23F94-F7FA-16DF-8B46-AF6648F07D3F}"/>
          </ac:picMkLst>
        </pc:picChg>
      </pc:sldChg>
      <pc:sldChg chg="modSp mod modNotes">
        <pc:chgData name="Jack Mills" userId="6630170b-5158-4241-a927-77070f54099a" providerId="ADAL" clId="{D1C9623F-B17C-48AE-BBE7-89326AAADCC7}" dt="2025-10-02T11:24:43.328" v="618" actId="368"/>
        <pc:sldMkLst>
          <pc:docMk/>
          <pc:sldMk cId="2465461475" sldId="321"/>
        </pc:sldMkLst>
        <pc:spChg chg="mod">
          <ac:chgData name="Jack Mills" userId="6630170b-5158-4241-a927-77070f54099a" providerId="ADAL" clId="{D1C9623F-B17C-48AE-BBE7-89326AAADCC7}" dt="2025-09-26T14:05:56.614" v="576" actId="255"/>
          <ac:spMkLst>
            <pc:docMk/>
            <pc:sldMk cId="2465461475" sldId="321"/>
            <ac:spMk id="2" creationId="{6C1D50FE-FE34-6545-9541-6DB703605EFF}"/>
          </ac:spMkLst>
        </pc:spChg>
      </pc:sldChg>
      <pc:sldChg chg="modSp mod modNotes">
        <pc:chgData name="Jack Mills" userId="6630170b-5158-4241-a927-77070f54099a" providerId="ADAL" clId="{D1C9623F-B17C-48AE-BBE7-89326AAADCC7}" dt="2025-10-02T11:24:43.327" v="614" actId="368"/>
        <pc:sldMkLst>
          <pc:docMk/>
          <pc:sldMk cId="1440255269" sldId="322"/>
        </pc:sldMkLst>
        <pc:spChg chg="mod">
          <ac:chgData name="Jack Mills" userId="6630170b-5158-4241-a927-77070f54099a" providerId="ADAL" clId="{D1C9623F-B17C-48AE-BBE7-89326AAADCC7}" dt="2025-09-26T14:05:26.566" v="572" actId="113"/>
          <ac:spMkLst>
            <pc:docMk/>
            <pc:sldMk cId="1440255269" sldId="322"/>
            <ac:spMk id="3" creationId="{CA45065F-CD42-66CE-A4F1-B4B40E8EEFDB}"/>
          </ac:spMkLst>
        </pc:spChg>
      </pc:sldChg>
      <pc:sldChg chg="modSp mod modNotes">
        <pc:chgData name="Jack Mills" userId="6630170b-5158-4241-a927-77070f54099a" providerId="ADAL" clId="{D1C9623F-B17C-48AE-BBE7-89326AAADCC7}" dt="2025-10-02T11:24:43.343" v="628" actId="368"/>
        <pc:sldMkLst>
          <pc:docMk/>
          <pc:sldMk cId="2850275334" sldId="323"/>
        </pc:sldMkLst>
        <pc:spChg chg="mod">
          <ac:chgData name="Jack Mills" userId="6630170b-5158-4241-a927-77070f54099a" providerId="ADAL" clId="{D1C9623F-B17C-48AE-BBE7-89326AAADCC7}" dt="2025-09-26T14:07:40.562" v="589" actId="255"/>
          <ac:spMkLst>
            <pc:docMk/>
            <pc:sldMk cId="2850275334" sldId="323"/>
            <ac:spMk id="2" creationId="{5E39CE4D-BD40-8B40-AE61-1B78B7EEE410}"/>
          </ac:spMkLst>
        </pc:spChg>
      </pc:sldChg>
      <pc:sldChg chg="modSp mod modNotes">
        <pc:chgData name="Jack Mills" userId="6630170b-5158-4241-a927-77070f54099a" providerId="ADAL" clId="{D1C9623F-B17C-48AE-BBE7-89326AAADCC7}" dt="2025-10-02T11:24:43.343" v="626" actId="368"/>
        <pc:sldMkLst>
          <pc:docMk/>
          <pc:sldMk cId="3806355406" sldId="329"/>
        </pc:sldMkLst>
        <pc:spChg chg="mod">
          <ac:chgData name="Jack Mills" userId="6630170b-5158-4241-a927-77070f54099a" providerId="ADAL" clId="{D1C9623F-B17C-48AE-BBE7-89326AAADCC7}" dt="2025-09-26T14:07:21.403" v="587" actId="255"/>
          <ac:spMkLst>
            <pc:docMk/>
            <pc:sldMk cId="3806355406" sldId="329"/>
            <ac:spMk id="2" creationId="{516DB650-4DC1-3629-4C10-15BDF3480341}"/>
          </ac:spMkLst>
        </pc:spChg>
      </pc:sldChg>
      <pc:sldChg chg="modSp mod modNotes">
        <pc:chgData name="Jack Mills" userId="6630170b-5158-4241-a927-77070f54099a" providerId="ADAL" clId="{D1C9623F-B17C-48AE-BBE7-89326AAADCC7}" dt="2025-10-02T11:24:43.358" v="634" actId="368"/>
        <pc:sldMkLst>
          <pc:docMk/>
          <pc:sldMk cId="2961102838" sldId="331"/>
        </pc:sldMkLst>
        <pc:spChg chg="mod">
          <ac:chgData name="Jack Mills" userId="6630170b-5158-4241-a927-77070f54099a" providerId="ADAL" clId="{D1C9623F-B17C-48AE-BBE7-89326AAADCC7}" dt="2025-09-26T14:08:21.869" v="597" actId="255"/>
          <ac:spMkLst>
            <pc:docMk/>
            <pc:sldMk cId="2961102838" sldId="331"/>
            <ac:spMk id="2" creationId="{22AE93E5-E7B4-87A4-63F6-82812F9D31DC}"/>
          </ac:spMkLst>
        </pc:spChg>
        <pc:spChg chg="mod">
          <ac:chgData name="Jack Mills" userId="6630170b-5158-4241-a927-77070f54099a" providerId="ADAL" clId="{D1C9623F-B17C-48AE-BBE7-89326AAADCC7}" dt="2025-09-26T14:08:24.341" v="598" actId="20577"/>
          <ac:spMkLst>
            <pc:docMk/>
            <pc:sldMk cId="2961102838" sldId="331"/>
            <ac:spMk id="4" creationId="{071496BD-0172-88D2-E435-23039765A42A}"/>
          </ac:spMkLst>
        </pc:spChg>
        <pc:picChg chg="mod">
          <ac:chgData name="Jack Mills" userId="6630170b-5158-4241-a927-77070f54099a" providerId="ADAL" clId="{D1C9623F-B17C-48AE-BBE7-89326AAADCC7}" dt="2025-09-26T13:56:24.702" v="13" actId="1076"/>
          <ac:picMkLst>
            <pc:docMk/>
            <pc:sldMk cId="2961102838" sldId="331"/>
            <ac:picMk id="3" creationId="{CD3AF9D6-B74D-23C0-1F69-D750CAE9750F}"/>
          </ac:picMkLst>
        </pc:picChg>
      </pc:sldChg>
      <pc:sldChg chg="modSp mod modNotes">
        <pc:chgData name="Jack Mills" userId="6630170b-5158-4241-a927-77070f54099a" providerId="ADAL" clId="{D1C9623F-B17C-48AE-BBE7-89326AAADCC7}" dt="2025-10-02T11:24:43.328" v="620" actId="368"/>
        <pc:sldMkLst>
          <pc:docMk/>
          <pc:sldMk cId="4288245291" sldId="332"/>
        </pc:sldMkLst>
        <pc:spChg chg="mod">
          <ac:chgData name="Jack Mills" userId="6630170b-5158-4241-a927-77070f54099a" providerId="ADAL" clId="{D1C9623F-B17C-48AE-BBE7-89326AAADCC7}" dt="2025-09-26T14:06:24.411" v="579" actId="113"/>
          <ac:spMkLst>
            <pc:docMk/>
            <pc:sldMk cId="4288245291" sldId="332"/>
            <ac:spMk id="3" creationId="{D0964A39-B7B5-FA64-23BB-9A88FE9D5A6E}"/>
          </ac:spMkLst>
        </pc:spChg>
      </pc:sldChg>
      <pc:sldChg chg="modSp mod modNotes">
        <pc:chgData name="Jack Mills" userId="6630170b-5158-4241-a927-77070f54099a" providerId="ADAL" clId="{D1C9623F-B17C-48AE-BBE7-89326AAADCC7}" dt="2025-10-02T11:24:43.328" v="622" actId="368"/>
        <pc:sldMkLst>
          <pc:docMk/>
          <pc:sldMk cId="3352126316" sldId="333"/>
        </pc:sldMkLst>
        <pc:spChg chg="mod">
          <ac:chgData name="Jack Mills" userId="6630170b-5158-4241-a927-77070f54099a" providerId="ADAL" clId="{D1C9623F-B17C-48AE-BBE7-89326AAADCC7}" dt="2025-09-26T14:06:42.594" v="582" actId="113"/>
          <ac:spMkLst>
            <pc:docMk/>
            <pc:sldMk cId="3352126316" sldId="333"/>
            <ac:spMk id="3" creationId="{DB5F68C9-C6EA-7EC6-A9BF-588E500270E7}"/>
          </ac:spMkLst>
        </pc:spChg>
      </pc:sldChg>
      <pc:sldChg chg="modSp mod modNotes">
        <pc:chgData name="Jack Mills" userId="6630170b-5158-4241-a927-77070f54099a" providerId="ADAL" clId="{D1C9623F-B17C-48AE-BBE7-89326AAADCC7}" dt="2025-10-02T11:24:43.328" v="624" actId="368"/>
        <pc:sldMkLst>
          <pc:docMk/>
          <pc:sldMk cId="882336594" sldId="334"/>
        </pc:sldMkLst>
        <pc:spChg chg="mod">
          <ac:chgData name="Jack Mills" userId="6630170b-5158-4241-a927-77070f54099a" providerId="ADAL" clId="{D1C9623F-B17C-48AE-BBE7-89326AAADCC7}" dt="2025-09-26T14:06:58.946" v="585" actId="113"/>
          <ac:spMkLst>
            <pc:docMk/>
            <pc:sldMk cId="882336594" sldId="334"/>
            <ac:spMk id="3" creationId="{664A7925-E8B3-33D6-67B8-929CBCB2F9F4}"/>
          </ac:spMkLst>
        </pc:spChg>
      </pc:sldChg>
      <pc:sldChg chg="modSp mod modNotes">
        <pc:chgData name="Jack Mills" userId="6630170b-5158-4241-a927-77070f54099a" providerId="ADAL" clId="{D1C9623F-B17C-48AE-BBE7-89326AAADCC7}" dt="2025-10-02T11:24:43.351" v="630" actId="368"/>
        <pc:sldMkLst>
          <pc:docMk/>
          <pc:sldMk cId="810038368" sldId="335"/>
        </pc:sldMkLst>
        <pc:spChg chg="mod">
          <ac:chgData name="Jack Mills" userId="6630170b-5158-4241-a927-77070f54099a" providerId="ADAL" clId="{D1C9623F-B17C-48AE-BBE7-89326AAADCC7}" dt="2025-09-26T14:07:53.508" v="592" actId="113"/>
          <ac:spMkLst>
            <pc:docMk/>
            <pc:sldMk cId="810038368" sldId="335"/>
            <ac:spMk id="3" creationId="{4CF74923-A3F4-6685-9E25-DDE8A18E0AFB}"/>
          </ac:spMkLst>
        </pc:spChg>
      </pc:sldChg>
      <pc:sldChg chg="modSp mod modNotes">
        <pc:chgData name="Jack Mills" userId="6630170b-5158-4241-a927-77070f54099a" providerId="ADAL" clId="{D1C9623F-B17C-48AE-BBE7-89326AAADCC7}" dt="2025-10-02T11:24:43.351" v="632" actId="368"/>
        <pc:sldMkLst>
          <pc:docMk/>
          <pc:sldMk cId="3973049763" sldId="336"/>
        </pc:sldMkLst>
        <pc:spChg chg="mod">
          <ac:chgData name="Jack Mills" userId="6630170b-5158-4241-a927-77070f54099a" providerId="ADAL" clId="{D1C9623F-B17C-48AE-BBE7-89326AAADCC7}" dt="2025-09-26T14:08:06.276" v="595" actId="255"/>
          <ac:spMkLst>
            <pc:docMk/>
            <pc:sldMk cId="3973049763" sldId="336"/>
            <ac:spMk id="3" creationId="{F8236FE6-C2DA-6F4C-586D-73EA24B0860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2769338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9CFD9-98BB-BC09-D54F-A931D4C79C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4E1DAF-8BEF-8BCD-B624-CE4C1B4014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513184-2670-23B2-D764-47CB649B055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DFFBDA4-3FA0-BD3D-7EAD-5A73620917F5}"/>
              </a:ext>
            </a:extLst>
          </p:cNvPr>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721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23EE6-3F17-E417-DE43-04D3B53961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54309D-5351-FDCB-4F88-63496BDDD7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BCD2C3-BC4B-3CB6-2E46-39DB89C1E67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9A82D9A-FB8F-854D-5781-49FE1E0D7D5C}"/>
              </a:ext>
            </a:extLst>
          </p:cNvPr>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231945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706A3-F108-7586-8294-AE09FA6AEF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6451AA-781E-790B-E796-DA4C686906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96601B-5196-16A3-B525-25DDE16D0B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041A9B2-D391-9782-5495-6E00ED138F27}"/>
              </a:ext>
            </a:extLst>
          </p:cNvPr>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2677970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15</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15EB3-6B1B-02B3-48F3-EC11600F3F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6A0A5B-3895-A2C4-53CE-3B80B56A29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51315A-74B0-EC18-1A10-B4A584BDAC1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12D3AF5-0F09-D150-A9F5-14ACDF662770}"/>
              </a:ext>
            </a:extLst>
          </p:cNvPr>
          <p:cNvSpPr>
            <a:spLocks noGrp="1"/>
          </p:cNvSpPr>
          <p:nvPr>
            <p:ph type="sldNum" sz="quarter" idx="5"/>
          </p:nvPr>
        </p:nvSpPr>
        <p:spPr/>
        <p:txBody>
          <a:bodyPr/>
          <a:lstStyle/>
          <a:p>
            <a:fld id="{ED193B43-E0F0-0046-9DDF-056EE0E9CC27}" type="slidenum">
              <a:rPr lang="en-US" smtClean="0"/>
              <a:pPr/>
              <a:t>16</a:t>
            </a:fld>
            <a:endParaRPr lang="en-US"/>
          </a:p>
        </p:txBody>
      </p:sp>
    </p:spTree>
    <p:extLst>
      <p:ext uri="{BB962C8B-B14F-4D97-AF65-F5344CB8AC3E}">
        <p14:creationId xmlns:p14="http://schemas.microsoft.com/office/powerpoint/2010/main" val="3172448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F4943-4773-879A-DAA6-B72E275A90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FB908E-8BDD-2CDC-65D2-82C820A750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E97E7-B1D0-518E-1907-672B8A11C64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AF843E-3323-ECF7-8322-AC4E2A641559}"/>
              </a:ext>
            </a:extLst>
          </p:cNvPr>
          <p:cNvSpPr>
            <a:spLocks noGrp="1"/>
          </p:cNvSpPr>
          <p:nvPr>
            <p:ph type="sldNum" sz="quarter" idx="5"/>
          </p:nvPr>
        </p:nvSpPr>
        <p:spPr/>
        <p:txBody>
          <a:bodyPr/>
          <a:lstStyle/>
          <a:p>
            <a:fld id="{ED193B43-E0F0-0046-9DDF-056EE0E9CC27}" type="slidenum">
              <a:rPr lang="en-US" smtClean="0"/>
              <a:pPr/>
              <a:t>17</a:t>
            </a:fld>
            <a:endParaRPr lang="en-US"/>
          </a:p>
        </p:txBody>
      </p:sp>
    </p:spTree>
    <p:extLst>
      <p:ext uri="{BB962C8B-B14F-4D97-AF65-F5344CB8AC3E}">
        <p14:creationId xmlns:p14="http://schemas.microsoft.com/office/powerpoint/2010/main" val="3838254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18</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1610830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834741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340299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9.xml"/><Relationship Id="rId7" Type="http://schemas.openxmlformats.org/officeDocument/2006/relationships/image" Target="../media/image31.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11.png"/><Relationship Id="rId4" Type="http://schemas.openxmlformats.org/officeDocument/2006/relationships/notesSlide" Target="../notesSlides/notesSlide11.xml"/><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Layout" Target="../slideLayouts/slideLayout9.xml"/><Relationship Id="rId7" Type="http://schemas.openxmlformats.org/officeDocument/2006/relationships/image" Target="../media/image36.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11.png"/><Relationship Id="rId4" Type="http://schemas.openxmlformats.org/officeDocument/2006/relationships/notesSlide" Target="../notesSlides/notesSlide12.xml"/><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microsoft.com/office/2007/relationships/media" Target="../media/media14.m4a"/><Relationship Id="rId7" Type="http://schemas.openxmlformats.org/officeDocument/2006/relationships/image" Target="../media/image39.png"/><Relationship Id="rId12" Type="http://schemas.openxmlformats.org/officeDocument/2006/relationships/image" Target="../media/image11.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notesSlide" Target="../notesSlides/notesSlide13.xml"/><Relationship Id="rId11" Type="http://schemas.openxmlformats.org/officeDocument/2006/relationships/image" Target="../media/image43.png"/><Relationship Id="rId5" Type="http://schemas.openxmlformats.org/officeDocument/2006/relationships/slideLayout" Target="../slideLayouts/slideLayout9.xml"/><Relationship Id="rId10" Type="http://schemas.openxmlformats.org/officeDocument/2006/relationships/image" Target="../media/image42.png"/><Relationship Id="rId4" Type="http://schemas.openxmlformats.org/officeDocument/2006/relationships/audio" Target="../media/media14.m4a"/><Relationship Id="rId9"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9.xml"/><Relationship Id="rId7" Type="http://schemas.openxmlformats.org/officeDocument/2006/relationships/image" Target="../media/image48.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slideLayout" Target="../slideLayouts/slideLayout9.xml"/><Relationship Id="rId7" Type="http://schemas.openxmlformats.org/officeDocument/2006/relationships/image" Target="../media/image51.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notesSlide" Target="../notesSlides/notesSlide17.xml"/><Relationship Id="rId9"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1.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9.xml"/><Relationship Id="rId7" Type="http://schemas.openxmlformats.org/officeDocument/2006/relationships/image" Target="../media/image14.png"/><Relationship Id="rId12" Type="http://schemas.openxmlformats.org/officeDocument/2006/relationships/image" Target="../media/image11.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notesSlide" Target="../notesSlides/notesSlide7.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microsoft.com/office/2007/relationships/media" Target="../media/media8.m4a"/><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notesSlide" Target="../notesSlides/notesSlide8.xml"/><Relationship Id="rId11" Type="http://schemas.openxmlformats.org/officeDocument/2006/relationships/image" Target="../media/image23.png"/><Relationship Id="rId5" Type="http://schemas.openxmlformats.org/officeDocument/2006/relationships/slideLayout" Target="../slideLayouts/slideLayout9.xml"/><Relationship Id="rId10" Type="http://schemas.openxmlformats.org/officeDocument/2006/relationships/image" Target="../media/image22.png"/><Relationship Id="rId4" Type="http://schemas.openxmlformats.org/officeDocument/2006/relationships/audio" Target="../media/media8.m4a"/><Relationship Id="rId9" Type="http://schemas.openxmlformats.org/officeDocument/2006/relationships/image" Target="../media/image21.png"/><Relationship Id="rId1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28.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a:latin typeface="Verdana"/>
                <a:ea typeface="Verdana"/>
              </a:rPr>
              <a:t>Standardisation Training 2025/26</a:t>
            </a:r>
            <a:endParaRPr lang="en-US"/>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2240"/>
    </mc:Choice>
    <mc:Fallback xmlns="">
      <p:transition spd="slow" advTm="224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1 - answers</a:t>
            </a:r>
          </a:p>
        </p:txBody>
      </p:sp>
      <p:pic>
        <p:nvPicPr>
          <p:cNvPr id="3" name="Recorded Sound">
            <a:hlinkClick r:id="" action="ppaction://media"/>
            <a:extLst>
              <a:ext uri="{FF2B5EF4-FFF2-40B4-BE49-F238E27FC236}">
                <a16:creationId xmlns:a16="http://schemas.microsoft.com/office/drawing/2014/main" id="{C5297632-8263-B7D1-FE32-6EDA2A87C6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34492"/>
    </mc:Choice>
    <mc:Fallback xmlns="">
      <p:transition spd="slow" advTm="34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49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717BD-B830-61BD-5004-A7CC57D0E7D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0964A39-B7B5-FA64-23BB-9A88FE9D5A6E}"/>
              </a:ext>
            </a:extLst>
          </p:cNvPr>
          <p:cNvSpPr txBox="1"/>
          <p:nvPr/>
        </p:nvSpPr>
        <p:spPr>
          <a:xfrm>
            <a:off x="2284551" y="513765"/>
            <a:ext cx="274320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panose="020B0604020202020204" pitchFamily="34" charset="0"/>
                <a:cs typeface="Arial" panose="020B0604020202020204" pitchFamily="34" charset="0"/>
              </a:rPr>
              <a:t>Task 3</a:t>
            </a:r>
            <a:endParaRPr lang="en-US" sz="3200" b="1">
              <a:latin typeface="Arial" panose="020B0604020202020204" pitchFamily="34" charset="0"/>
              <a:cs typeface="Arial" panose="020B0604020202020204" pitchFamily="34" charset="0"/>
            </a:endParaRPr>
          </a:p>
          <a:p>
            <a:endParaRPr lang="en-GB">
              <a:latin typeface="Arial"/>
              <a:cs typeface="Arial"/>
            </a:endParaRPr>
          </a:p>
          <a:p>
            <a:endParaRPr lang="en-GB">
              <a:latin typeface="Arial" panose="020B0604020202020204" pitchFamily="34" charset="0"/>
              <a:cs typeface="Arial" panose="020B0604020202020204" pitchFamily="34" charset="0"/>
            </a:endParaRPr>
          </a:p>
        </p:txBody>
      </p:sp>
      <p:pic>
        <p:nvPicPr>
          <p:cNvPr id="2" name="Picture 1" descr="A white text on a white background&#10;&#10;AI-generated content may be incorrect.">
            <a:extLst>
              <a:ext uri="{FF2B5EF4-FFF2-40B4-BE49-F238E27FC236}">
                <a16:creationId xmlns:a16="http://schemas.microsoft.com/office/drawing/2014/main" id="{83823A9C-552A-0E77-229D-B81DCD6EB8D9}"/>
              </a:ext>
            </a:extLst>
          </p:cNvPr>
          <p:cNvPicPr>
            <a:picLocks noChangeAspect="1"/>
          </p:cNvPicPr>
          <p:nvPr/>
        </p:nvPicPr>
        <p:blipFill>
          <a:blip r:embed="rId5"/>
          <a:stretch>
            <a:fillRect/>
          </a:stretch>
        </p:blipFill>
        <p:spPr>
          <a:xfrm>
            <a:off x="388189" y="972007"/>
            <a:ext cx="3781247" cy="2268552"/>
          </a:xfrm>
          <a:prstGeom prst="rect">
            <a:avLst/>
          </a:prstGeom>
        </p:spPr>
      </p:pic>
      <p:pic>
        <p:nvPicPr>
          <p:cNvPr id="4" name="Picture 3" descr="A white text on a white background&#10;&#10;AI-generated content may be incorrect.">
            <a:extLst>
              <a:ext uri="{FF2B5EF4-FFF2-40B4-BE49-F238E27FC236}">
                <a16:creationId xmlns:a16="http://schemas.microsoft.com/office/drawing/2014/main" id="{1C237B9D-7DB9-8585-AF57-58AF20CA21A4}"/>
              </a:ext>
            </a:extLst>
          </p:cNvPr>
          <p:cNvPicPr>
            <a:picLocks noChangeAspect="1"/>
          </p:cNvPicPr>
          <p:nvPr/>
        </p:nvPicPr>
        <p:blipFill>
          <a:blip r:embed="rId6"/>
          <a:stretch>
            <a:fillRect/>
          </a:stretch>
        </p:blipFill>
        <p:spPr>
          <a:xfrm>
            <a:off x="388189" y="3430790"/>
            <a:ext cx="3781246" cy="1793590"/>
          </a:xfrm>
          <a:prstGeom prst="rect">
            <a:avLst/>
          </a:prstGeom>
        </p:spPr>
      </p:pic>
      <p:pic>
        <p:nvPicPr>
          <p:cNvPr id="5" name="Picture 4" descr="A text on a white background&#10;&#10;AI-generated content may be incorrect.">
            <a:extLst>
              <a:ext uri="{FF2B5EF4-FFF2-40B4-BE49-F238E27FC236}">
                <a16:creationId xmlns:a16="http://schemas.microsoft.com/office/drawing/2014/main" id="{E990EE38-39DC-9BD2-1DC2-50B115DAAB57}"/>
              </a:ext>
            </a:extLst>
          </p:cNvPr>
          <p:cNvPicPr>
            <a:picLocks noChangeAspect="1"/>
          </p:cNvPicPr>
          <p:nvPr/>
        </p:nvPicPr>
        <p:blipFill>
          <a:blip r:embed="rId7"/>
          <a:stretch>
            <a:fillRect/>
          </a:stretch>
        </p:blipFill>
        <p:spPr>
          <a:xfrm>
            <a:off x="4169434" y="963651"/>
            <a:ext cx="3795625" cy="2256511"/>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8DBCEB2E-497B-E0E4-47B6-2932D782C7EE}"/>
              </a:ext>
            </a:extLst>
          </p:cNvPr>
          <p:cNvPicPr>
            <a:picLocks noChangeAspect="1"/>
          </p:cNvPicPr>
          <p:nvPr/>
        </p:nvPicPr>
        <p:blipFill>
          <a:blip r:embed="rId8"/>
          <a:stretch>
            <a:fillRect/>
          </a:stretch>
        </p:blipFill>
        <p:spPr>
          <a:xfrm>
            <a:off x="4169434" y="3225606"/>
            <a:ext cx="3795624" cy="1973922"/>
          </a:xfrm>
          <a:prstGeom prst="rect">
            <a:avLst/>
          </a:prstGeom>
        </p:spPr>
      </p:pic>
      <p:pic>
        <p:nvPicPr>
          <p:cNvPr id="7" name="Picture 6" descr="A white text on a white background&#10;&#10;AI-generated content may be incorrect.">
            <a:extLst>
              <a:ext uri="{FF2B5EF4-FFF2-40B4-BE49-F238E27FC236}">
                <a16:creationId xmlns:a16="http://schemas.microsoft.com/office/drawing/2014/main" id="{C4A30A32-4F79-37E2-DF4B-A598E1FCB1B6}"/>
              </a:ext>
            </a:extLst>
          </p:cNvPr>
          <p:cNvPicPr>
            <a:picLocks noChangeAspect="1"/>
          </p:cNvPicPr>
          <p:nvPr/>
        </p:nvPicPr>
        <p:blipFill>
          <a:blip r:embed="rId9"/>
          <a:stretch>
            <a:fillRect/>
          </a:stretch>
        </p:blipFill>
        <p:spPr>
          <a:xfrm>
            <a:off x="7965057" y="3236643"/>
            <a:ext cx="3608718" cy="1980601"/>
          </a:xfrm>
          <a:prstGeom prst="rect">
            <a:avLst/>
          </a:prstGeom>
        </p:spPr>
      </p:pic>
      <p:pic>
        <p:nvPicPr>
          <p:cNvPr id="8" name="Recorded Sound">
            <a:hlinkClick r:id="" action="ppaction://media"/>
            <a:extLst>
              <a:ext uri="{FF2B5EF4-FFF2-40B4-BE49-F238E27FC236}">
                <a16:creationId xmlns:a16="http://schemas.microsoft.com/office/drawing/2014/main" id="{3692D52F-D831-9638-0472-99E3ABF7590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942286" y="5359400"/>
            <a:ext cx="406400" cy="406400"/>
          </a:xfrm>
          <a:prstGeom prst="rect">
            <a:avLst/>
          </a:prstGeom>
        </p:spPr>
      </p:pic>
    </p:spTree>
    <p:extLst>
      <p:ext uri="{BB962C8B-B14F-4D97-AF65-F5344CB8AC3E}">
        <p14:creationId xmlns:p14="http://schemas.microsoft.com/office/powerpoint/2010/main" val="4288245291"/>
      </p:ext>
    </p:extLst>
  </p:cSld>
  <p:clrMapOvr>
    <a:masterClrMapping/>
  </p:clrMapOvr>
  <mc:AlternateContent xmlns:mc="http://schemas.openxmlformats.org/markup-compatibility/2006" xmlns:p14="http://schemas.microsoft.com/office/powerpoint/2010/main">
    <mc:Choice Requires="p14">
      <p:transition spd="slow" p14:dur="2000" advTm="69066"/>
    </mc:Choice>
    <mc:Fallback xmlns="">
      <p:transition spd="slow" advTm="690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0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CEDC1-76EB-5FCC-D71C-D79D4DF6ABA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B5F68C9-C6EA-7EC6-A9BF-588E500270E7}"/>
              </a:ext>
            </a:extLst>
          </p:cNvPr>
          <p:cNvSpPr txBox="1"/>
          <p:nvPr/>
        </p:nvSpPr>
        <p:spPr>
          <a:xfrm>
            <a:off x="2284551" y="513765"/>
            <a:ext cx="274320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panose="020B0604020202020204" pitchFamily="34" charset="0"/>
                <a:cs typeface="Arial" panose="020B0604020202020204" pitchFamily="34" charset="0"/>
              </a:rPr>
              <a:t>Task 4</a:t>
            </a:r>
            <a:endParaRPr lang="en-US" sz="3200" b="1">
              <a:latin typeface="Arial" panose="020B0604020202020204" pitchFamily="34" charset="0"/>
              <a:cs typeface="Arial" panose="020B0604020202020204" pitchFamily="34" charset="0"/>
            </a:endParaRPr>
          </a:p>
          <a:p>
            <a:endParaRPr lang="en-GB">
              <a:latin typeface="Arial"/>
              <a:cs typeface="Arial"/>
            </a:endParaRPr>
          </a:p>
          <a:p>
            <a:endParaRPr lang="en-GB">
              <a:latin typeface="Arial" panose="020B0604020202020204" pitchFamily="34" charset="0"/>
              <a:cs typeface="Arial" panose="020B0604020202020204" pitchFamily="34" charset="0"/>
            </a:endParaRPr>
          </a:p>
        </p:txBody>
      </p:sp>
      <p:pic>
        <p:nvPicPr>
          <p:cNvPr id="2" name="Picture 1" descr="A diagram of a task&#10;&#10;AI-generated content may be incorrect.">
            <a:extLst>
              <a:ext uri="{FF2B5EF4-FFF2-40B4-BE49-F238E27FC236}">
                <a16:creationId xmlns:a16="http://schemas.microsoft.com/office/drawing/2014/main" id="{8A1A2284-E9E5-6E89-09B2-32304E7A9416}"/>
              </a:ext>
            </a:extLst>
          </p:cNvPr>
          <p:cNvPicPr>
            <a:picLocks noChangeAspect="1"/>
          </p:cNvPicPr>
          <p:nvPr/>
        </p:nvPicPr>
        <p:blipFill>
          <a:blip r:embed="rId5"/>
          <a:stretch>
            <a:fillRect/>
          </a:stretch>
        </p:blipFill>
        <p:spPr>
          <a:xfrm>
            <a:off x="7965057" y="1757910"/>
            <a:ext cx="3781246" cy="2031788"/>
          </a:xfrm>
          <a:prstGeom prst="rect">
            <a:avLst/>
          </a:prstGeom>
        </p:spPr>
      </p:pic>
      <p:pic>
        <p:nvPicPr>
          <p:cNvPr id="4" name="Picture 3" descr="A screenshot of a document&#10;&#10;AI-generated content may be incorrect.">
            <a:extLst>
              <a:ext uri="{FF2B5EF4-FFF2-40B4-BE49-F238E27FC236}">
                <a16:creationId xmlns:a16="http://schemas.microsoft.com/office/drawing/2014/main" id="{37F85C75-B8F7-39B1-A2FB-0CA38D382A04}"/>
              </a:ext>
            </a:extLst>
          </p:cNvPr>
          <p:cNvPicPr>
            <a:picLocks noChangeAspect="1"/>
          </p:cNvPicPr>
          <p:nvPr/>
        </p:nvPicPr>
        <p:blipFill>
          <a:blip r:embed="rId6"/>
          <a:stretch>
            <a:fillRect/>
          </a:stretch>
        </p:blipFill>
        <p:spPr>
          <a:xfrm>
            <a:off x="7965057" y="3862475"/>
            <a:ext cx="3781246" cy="2152297"/>
          </a:xfrm>
          <a:prstGeom prst="rect">
            <a:avLst/>
          </a:prstGeom>
        </p:spPr>
      </p:pic>
      <p:pic>
        <p:nvPicPr>
          <p:cNvPr id="5" name="Picture 4" descr="A screenshot of a computer screen&#10;&#10;AI-generated content may be incorrect.">
            <a:extLst>
              <a:ext uri="{FF2B5EF4-FFF2-40B4-BE49-F238E27FC236}">
                <a16:creationId xmlns:a16="http://schemas.microsoft.com/office/drawing/2014/main" id="{745FD13C-238C-D743-2E2D-95D1A8AF087D}"/>
              </a:ext>
            </a:extLst>
          </p:cNvPr>
          <p:cNvPicPr>
            <a:picLocks noChangeAspect="1"/>
          </p:cNvPicPr>
          <p:nvPr/>
        </p:nvPicPr>
        <p:blipFill>
          <a:blip r:embed="rId7"/>
          <a:stretch>
            <a:fillRect/>
          </a:stretch>
        </p:blipFill>
        <p:spPr>
          <a:xfrm>
            <a:off x="819510" y="978167"/>
            <a:ext cx="3680605" cy="1868046"/>
          </a:xfrm>
          <a:prstGeom prst="rect">
            <a:avLst/>
          </a:prstGeom>
        </p:spPr>
      </p:pic>
      <p:pic>
        <p:nvPicPr>
          <p:cNvPr id="6" name="Picture 5" descr="A black and white poster with text&#10;&#10;AI-generated content may be incorrect.">
            <a:extLst>
              <a:ext uri="{FF2B5EF4-FFF2-40B4-BE49-F238E27FC236}">
                <a16:creationId xmlns:a16="http://schemas.microsoft.com/office/drawing/2014/main" id="{C01B1C78-AB42-7C8D-4837-F0F7C867B732}"/>
              </a:ext>
            </a:extLst>
          </p:cNvPr>
          <p:cNvPicPr>
            <a:picLocks noChangeAspect="1"/>
          </p:cNvPicPr>
          <p:nvPr/>
        </p:nvPicPr>
        <p:blipFill>
          <a:blip r:embed="rId8"/>
          <a:stretch>
            <a:fillRect/>
          </a:stretch>
        </p:blipFill>
        <p:spPr>
          <a:xfrm>
            <a:off x="819510" y="2845840"/>
            <a:ext cx="3680605" cy="2129605"/>
          </a:xfrm>
          <a:prstGeom prst="rect">
            <a:avLst/>
          </a:prstGeom>
        </p:spPr>
      </p:pic>
      <p:pic>
        <p:nvPicPr>
          <p:cNvPr id="7" name="Picture 6" descr="A black screen with white text and orange text&#10;&#10;AI-generated content may be incorrect.">
            <a:extLst>
              <a:ext uri="{FF2B5EF4-FFF2-40B4-BE49-F238E27FC236}">
                <a16:creationId xmlns:a16="http://schemas.microsoft.com/office/drawing/2014/main" id="{4E64C07E-3659-A497-0D88-C657DBEB9145}"/>
              </a:ext>
            </a:extLst>
          </p:cNvPr>
          <p:cNvPicPr>
            <a:picLocks noChangeAspect="1"/>
          </p:cNvPicPr>
          <p:nvPr/>
        </p:nvPicPr>
        <p:blipFill>
          <a:blip r:embed="rId9"/>
          <a:stretch>
            <a:fillRect/>
          </a:stretch>
        </p:blipFill>
        <p:spPr>
          <a:xfrm>
            <a:off x="819509" y="4725737"/>
            <a:ext cx="3680605" cy="2136681"/>
          </a:xfrm>
          <a:prstGeom prst="rect">
            <a:avLst/>
          </a:prstGeom>
        </p:spPr>
      </p:pic>
      <p:pic>
        <p:nvPicPr>
          <p:cNvPr id="8" name="Recorded Sound">
            <a:hlinkClick r:id="" action="ppaction://media"/>
            <a:extLst>
              <a:ext uri="{FF2B5EF4-FFF2-40B4-BE49-F238E27FC236}">
                <a16:creationId xmlns:a16="http://schemas.microsoft.com/office/drawing/2014/main" id="{F328BAE7-2FD2-C721-2717-44433CEAADC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804393" y="5859391"/>
            <a:ext cx="406400" cy="406400"/>
          </a:xfrm>
          <a:prstGeom prst="rect">
            <a:avLst/>
          </a:prstGeom>
        </p:spPr>
      </p:pic>
    </p:spTree>
    <p:extLst>
      <p:ext uri="{BB962C8B-B14F-4D97-AF65-F5344CB8AC3E}">
        <p14:creationId xmlns:p14="http://schemas.microsoft.com/office/powerpoint/2010/main" val="3352126316"/>
      </p:ext>
    </p:extLst>
  </p:cSld>
  <p:clrMapOvr>
    <a:masterClrMapping/>
  </p:clrMapOvr>
  <mc:AlternateContent xmlns:mc="http://schemas.openxmlformats.org/markup-compatibility/2006" xmlns:p14="http://schemas.microsoft.com/office/powerpoint/2010/main">
    <mc:Choice Requires="p14">
      <p:transition spd="slow" p14:dur="2000" advTm="66209"/>
    </mc:Choice>
    <mc:Fallback xmlns="">
      <p:transition spd="slow" advTm="662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20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0" objId="8"/>
        <p14:pauseEvt time="0" objId="8"/>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6C613-5B8F-309F-73F8-FD7F879151A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4A7925-E8B3-33D6-67B8-929CBCB2F9F4}"/>
              </a:ext>
            </a:extLst>
          </p:cNvPr>
          <p:cNvSpPr txBox="1"/>
          <p:nvPr/>
        </p:nvSpPr>
        <p:spPr>
          <a:xfrm>
            <a:off x="2284551" y="513765"/>
            <a:ext cx="2743200"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panose="020B0604020202020204" pitchFamily="34" charset="0"/>
                <a:cs typeface="Arial" panose="020B0604020202020204" pitchFamily="34" charset="0"/>
              </a:rPr>
              <a:t>Task 5</a:t>
            </a:r>
            <a:endParaRPr lang="en-US" sz="3200" b="1">
              <a:latin typeface="Arial" panose="020B0604020202020204" pitchFamily="34" charset="0"/>
              <a:cs typeface="Arial" panose="020B0604020202020204" pitchFamily="34" charset="0"/>
            </a:endParaRPr>
          </a:p>
          <a:p>
            <a:endParaRPr lang="en-GB">
              <a:latin typeface="Arial"/>
              <a:cs typeface="Arial"/>
            </a:endParaRPr>
          </a:p>
          <a:p>
            <a:endParaRPr lang="en-GB">
              <a:latin typeface="Arial"/>
              <a:cs typeface="Arial"/>
            </a:endParaRPr>
          </a:p>
          <a:p>
            <a:endParaRPr lang="en-GB">
              <a:latin typeface="Arial" panose="020B0604020202020204" pitchFamily="34" charset="0"/>
              <a:cs typeface="Arial" panose="020B0604020202020204" pitchFamily="34" charset="0"/>
            </a:endParaRPr>
          </a:p>
        </p:txBody>
      </p:sp>
      <p:pic>
        <p:nvPicPr>
          <p:cNvPr id="2" name="Picture 1" descr="A flyer for a bicycle rental company&#10;&#10;AI-generated content may be incorrect.">
            <a:extLst>
              <a:ext uri="{FF2B5EF4-FFF2-40B4-BE49-F238E27FC236}">
                <a16:creationId xmlns:a16="http://schemas.microsoft.com/office/drawing/2014/main" id="{DEEC1758-9DA4-B3B9-2139-098B103A7B55}"/>
              </a:ext>
            </a:extLst>
          </p:cNvPr>
          <p:cNvPicPr>
            <a:picLocks noChangeAspect="1"/>
          </p:cNvPicPr>
          <p:nvPr/>
        </p:nvPicPr>
        <p:blipFill>
          <a:blip r:embed="rId7"/>
          <a:stretch>
            <a:fillRect/>
          </a:stretch>
        </p:blipFill>
        <p:spPr>
          <a:xfrm>
            <a:off x="1518160" y="1106158"/>
            <a:ext cx="3433494" cy="2560968"/>
          </a:xfrm>
          <a:prstGeom prst="rect">
            <a:avLst/>
          </a:prstGeom>
        </p:spPr>
      </p:pic>
      <p:pic>
        <p:nvPicPr>
          <p:cNvPr id="4" name="Picture 3" descr="A poster with text and a bike&#10;&#10;AI-generated content may be incorrect.">
            <a:extLst>
              <a:ext uri="{FF2B5EF4-FFF2-40B4-BE49-F238E27FC236}">
                <a16:creationId xmlns:a16="http://schemas.microsoft.com/office/drawing/2014/main" id="{6AECCAAC-C5DC-FD6A-4867-31E1E6390F16}"/>
              </a:ext>
            </a:extLst>
          </p:cNvPr>
          <p:cNvPicPr>
            <a:picLocks noChangeAspect="1"/>
          </p:cNvPicPr>
          <p:nvPr/>
        </p:nvPicPr>
        <p:blipFill>
          <a:blip r:embed="rId8"/>
          <a:stretch>
            <a:fillRect/>
          </a:stretch>
        </p:blipFill>
        <p:spPr>
          <a:xfrm>
            <a:off x="157612" y="2801340"/>
            <a:ext cx="2732777" cy="3742607"/>
          </a:xfrm>
          <a:prstGeom prst="rect">
            <a:avLst/>
          </a:prstGeom>
        </p:spPr>
      </p:pic>
      <p:pic>
        <p:nvPicPr>
          <p:cNvPr id="5" name="Picture 4" descr="A card with a picture of a bicycle&#10;&#10;AI-generated content may be incorrect.">
            <a:extLst>
              <a:ext uri="{FF2B5EF4-FFF2-40B4-BE49-F238E27FC236}">
                <a16:creationId xmlns:a16="http://schemas.microsoft.com/office/drawing/2014/main" id="{2EAD18E9-5CE9-60EB-FDFD-6A6108744238}"/>
              </a:ext>
            </a:extLst>
          </p:cNvPr>
          <p:cNvPicPr>
            <a:picLocks noChangeAspect="1"/>
          </p:cNvPicPr>
          <p:nvPr/>
        </p:nvPicPr>
        <p:blipFill>
          <a:blip r:embed="rId9"/>
          <a:stretch>
            <a:fillRect/>
          </a:stretch>
        </p:blipFill>
        <p:spPr>
          <a:xfrm>
            <a:off x="3908935" y="2797924"/>
            <a:ext cx="2720735" cy="3749436"/>
          </a:xfrm>
          <a:prstGeom prst="rect">
            <a:avLst/>
          </a:prstGeom>
        </p:spPr>
      </p:pic>
      <p:pic>
        <p:nvPicPr>
          <p:cNvPr id="6" name="Picture 5" descr="A poster with a hand holding a sword in the water&#10;&#10;AI-generated content may be incorrect.">
            <a:extLst>
              <a:ext uri="{FF2B5EF4-FFF2-40B4-BE49-F238E27FC236}">
                <a16:creationId xmlns:a16="http://schemas.microsoft.com/office/drawing/2014/main" id="{C108814B-68A4-83A7-168C-74FEB3E78C6D}"/>
              </a:ext>
            </a:extLst>
          </p:cNvPr>
          <p:cNvPicPr>
            <a:picLocks noChangeAspect="1"/>
          </p:cNvPicPr>
          <p:nvPr/>
        </p:nvPicPr>
        <p:blipFill>
          <a:blip r:embed="rId10"/>
          <a:stretch>
            <a:fillRect/>
          </a:stretch>
        </p:blipFill>
        <p:spPr>
          <a:xfrm>
            <a:off x="8461706" y="2936665"/>
            <a:ext cx="2744817" cy="3730744"/>
          </a:xfrm>
          <a:prstGeom prst="rect">
            <a:avLst/>
          </a:prstGeom>
        </p:spPr>
      </p:pic>
      <p:pic>
        <p:nvPicPr>
          <p:cNvPr id="7" name="Picture 6" descr="A person riding a bike&#10;&#10;AI-generated content may be incorrect.">
            <a:extLst>
              <a:ext uri="{FF2B5EF4-FFF2-40B4-BE49-F238E27FC236}">
                <a16:creationId xmlns:a16="http://schemas.microsoft.com/office/drawing/2014/main" id="{70BB059C-9E37-C58E-FE33-7AC826BAB425}"/>
              </a:ext>
            </a:extLst>
          </p:cNvPr>
          <p:cNvPicPr>
            <a:picLocks noChangeAspect="1"/>
          </p:cNvPicPr>
          <p:nvPr/>
        </p:nvPicPr>
        <p:blipFill>
          <a:blip r:embed="rId11"/>
          <a:stretch>
            <a:fillRect/>
          </a:stretch>
        </p:blipFill>
        <p:spPr>
          <a:xfrm>
            <a:off x="6089760" y="1049547"/>
            <a:ext cx="2758557" cy="3752491"/>
          </a:xfrm>
          <a:prstGeom prst="rect">
            <a:avLst/>
          </a:prstGeom>
        </p:spPr>
      </p:pic>
      <p:pic>
        <p:nvPicPr>
          <p:cNvPr id="10" name="Audio 9">
            <a:hlinkClick r:id="" action="ppaction://media"/>
            <a:extLst>
              <a:ext uri="{FF2B5EF4-FFF2-40B4-BE49-F238E27FC236}">
                <a16:creationId xmlns:a16="http://schemas.microsoft.com/office/drawing/2014/main" id="{6A6E8EF2-AE68-3520-4798-BBE0F608B9B0}"/>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203125" t="-203125" r="-203125" b="-203125"/>
          <a:stretch>
            <a:fillRect/>
          </a:stretch>
        </p:blipFill>
        <p:spPr>
          <a:xfrm>
            <a:off x="6516988" y="4779753"/>
            <a:ext cx="2057400" cy="2057400"/>
          </a:xfrm>
          <a:prstGeom prst="ellipse">
            <a:avLst/>
          </a:prstGeom>
        </p:spPr>
      </p:pic>
      <p:pic>
        <p:nvPicPr>
          <p:cNvPr id="11" name="Recorded Sound">
            <a:hlinkClick r:id="" action="ppaction://media"/>
            <a:extLst>
              <a:ext uri="{FF2B5EF4-FFF2-40B4-BE49-F238E27FC236}">
                <a16:creationId xmlns:a16="http://schemas.microsoft.com/office/drawing/2014/main" id="{33EB2775-E1AE-BC7F-D810-8FAC02B098DF}"/>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882336594"/>
      </p:ext>
    </p:extLst>
  </p:cSld>
  <p:clrMapOvr>
    <a:masterClrMapping/>
  </p:clrMapOvr>
  <mc:AlternateContent xmlns:mc="http://schemas.openxmlformats.org/markup-compatibility/2006" xmlns:p14="http://schemas.microsoft.com/office/powerpoint/2010/main">
    <mc:Choice Requires="p14">
      <p:transition spd="slow" p14:dur="2000" advTm="26991"/>
    </mc:Choice>
    <mc:Fallback xmlns="">
      <p:transition spd="slow" advTm="269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1657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10"/>
                </p:tgtEl>
              </p:cMediaNode>
            </p:audio>
            <p:audio>
              <p:cMediaNode vol="80000">
                <p:cTn id="11" fill="hold" display="0">
                  <p:stCondLst>
                    <p:cond delay="indefinite"/>
                  </p:stCondLst>
                  <p:endCondLst>
                    <p:cond evt="onStopAudio" delay="0">
                      <p:tgtEl>
                        <p:sldTgt/>
                      </p:tgtEl>
                    </p:cond>
                  </p:endCondLst>
                </p:cTn>
                <p:tgtEl>
                  <p:spTgt spid="11"/>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p:txBody>
          <a:bodyPr/>
          <a:lstStyle/>
          <a:p>
            <a:r>
              <a:rPr lang="en-GB" sz="3200">
                <a:latin typeface="Arial" panose="020B0604020202020204" pitchFamily="34" charset="0"/>
                <a:cs typeface="Arial" panose="020B0604020202020204" pitchFamily="34" charset="0"/>
              </a:rPr>
              <a:t>Activity 2</a:t>
            </a:r>
          </a:p>
        </p:txBody>
      </p:sp>
      <p:pic>
        <p:nvPicPr>
          <p:cNvPr id="4" name="Picture 3" descr="A screenshot of a computer&#10;&#10;AI-generated content may be incorrect.">
            <a:extLst>
              <a:ext uri="{FF2B5EF4-FFF2-40B4-BE49-F238E27FC236}">
                <a16:creationId xmlns:a16="http://schemas.microsoft.com/office/drawing/2014/main" id="{8D58EEC9-73C0-04E7-9F1A-6CD8D3575720}"/>
              </a:ext>
            </a:extLst>
          </p:cNvPr>
          <p:cNvPicPr>
            <a:picLocks noChangeAspect="1"/>
          </p:cNvPicPr>
          <p:nvPr/>
        </p:nvPicPr>
        <p:blipFill>
          <a:blip r:embed="rId5"/>
          <a:stretch>
            <a:fillRect/>
          </a:stretch>
        </p:blipFill>
        <p:spPr>
          <a:xfrm>
            <a:off x="158151" y="1990077"/>
            <a:ext cx="5952227" cy="3194149"/>
          </a:xfrm>
          <a:prstGeom prst="rect">
            <a:avLst/>
          </a:prstGeom>
        </p:spPr>
      </p:pic>
      <p:pic>
        <p:nvPicPr>
          <p:cNvPr id="5" name="Picture 4" descr="A clock tower with a crown and a bike&#10;&#10;AI-generated content may be incorrect.">
            <a:extLst>
              <a:ext uri="{FF2B5EF4-FFF2-40B4-BE49-F238E27FC236}">
                <a16:creationId xmlns:a16="http://schemas.microsoft.com/office/drawing/2014/main" id="{B2C08CF6-EAF6-44D8-5922-3F18BDB77FA1}"/>
              </a:ext>
            </a:extLst>
          </p:cNvPr>
          <p:cNvPicPr>
            <a:picLocks noChangeAspect="1"/>
          </p:cNvPicPr>
          <p:nvPr/>
        </p:nvPicPr>
        <p:blipFill>
          <a:blip r:embed="rId6"/>
          <a:stretch>
            <a:fillRect/>
          </a:stretch>
        </p:blipFill>
        <p:spPr>
          <a:xfrm>
            <a:off x="6110377" y="1993424"/>
            <a:ext cx="5923473" cy="3216210"/>
          </a:xfrm>
          <a:prstGeom prst="rect">
            <a:avLst/>
          </a:prstGeom>
        </p:spPr>
      </p:pic>
      <p:pic>
        <p:nvPicPr>
          <p:cNvPr id="7" name="Recorded Sound">
            <a:hlinkClick r:id="" action="ppaction://media"/>
            <a:extLst>
              <a:ext uri="{FF2B5EF4-FFF2-40B4-BE49-F238E27FC236}">
                <a16:creationId xmlns:a16="http://schemas.microsoft.com/office/drawing/2014/main" id="{79497347-36AF-ABAB-368B-A5A252DEA0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18029"/>
    </mc:Choice>
    <mc:Fallback xmlns="">
      <p:transition spd="slow" advTm="180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2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2 - answers</a:t>
            </a:r>
          </a:p>
        </p:txBody>
      </p:sp>
      <p:pic>
        <p:nvPicPr>
          <p:cNvPr id="4" name="Recorded Sound">
            <a:hlinkClick r:id="" action="ppaction://media"/>
            <a:extLst>
              <a:ext uri="{FF2B5EF4-FFF2-40B4-BE49-F238E27FC236}">
                <a16:creationId xmlns:a16="http://schemas.microsoft.com/office/drawing/2014/main" id="{20C92831-CDED-44EA-49F9-03218312948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1148"/>
    </mc:Choice>
    <mc:Fallback xmlns="">
      <p:transition spd="slow" advTm="11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172CB-914E-9BCA-7CF0-0D32D11DA01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CF74923-A3F4-6685-9E25-DDE8A18E0AFB}"/>
              </a:ext>
            </a:extLst>
          </p:cNvPr>
          <p:cNvSpPr txBox="1"/>
          <p:nvPr/>
        </p:nvSpPr>
        <p:spPr>
          <a:xfrm>
            <a:off x="2284551" y="513765"/>
            <a:ext cx="2743200"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panose="020B0604020202020204" pitchFamily="34" charset="0"/>
                <a:cs typeface="Arial" panose="020B0604020202020204" pitchFamily="34" charset="0"/>
              </a:rPr>
              <a:t>Task 6</a:t>
            </a:r>
            <a:endParaRPr lang="en-US" sz="3200" b="1">
              <a:latin typeface="Arial" panose="020B0604020202020204" pitchFamily="34" charset="0"/>
              <a:cs typeface="Arial" panose="020B0604020202020204" pitchFamily="34" charset="0"/>
            </a:endParaRPr>
          </a:p>
          <a:p>
            <a:endParaRPr lang="en-GB">
              <a:latin typeface="Arial"/>
              <a:cs typeface="Arial"/>
            </a:endParaRPr>
          </a:p>
          <a:p>
            <a:endParaRPr lang="en-GB">
              <a:latin typeface="Arial"/>
              <a:cs typeface="Arial"/>
            </a:endParaRPr>
          </a:p>
          <a:p>
            <a:endParaRPr lang="en-GB">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955969DB-93CD-6A0B-15C9-861AEC346DB9}"/>
              </a:ext>
            </a:extLst>
          </p:cNvPr>
          <p:cNvPicPr>
            <a:picLocks noChangeAspect="1"/>
          </p:cNvPicPr>
          <p:nvPr/>
        </p:nvPicPr>
        <p:blipFill>
          <a:blip r:embed="rId5"/>
          <a:stretch>
            <a:fillRect/>
          </a:stretch>
        </p:blipFill>
        <p:spPr>
          <a:xfrm>
            <a:off x="357708" y="1279585"/>
            <a:ext cx="4029115" cy="2170982"/>
          </a:xfrm>
          <a:prstGeom prst="rect">
            <a:avLst/>
          </a:prstGeom>
        </p:spPr>
      </p:pic>
      <p:pic>
        <p:nvPicPr>
          <p:cNvPr id="4" name="Picture 3" descr="A hand holding a sign&#10;&#10;AI-generated content may be incorrect.">
            <a:extLst>
              <a:ext uri="{FF2B5EF4-FFF2-40B4-BE49-F238E27FC236}">
                <a16:creationId xmlns:a16="http://schemas.microsoft.com/office/drawing/2014/main" id="{231AB089-9800-33CF-7342-1CE7CE195CBC}"/>
              </a:ext>
            </a:extLst>
          </p:cNvPr>
          <p:cNvPicPr>
            <a:picLocks noChangeAspect="1"/>
          </p:cNvPicPr>
          <p:nvPr/>
        </p:nvPicPr>
        <p:blipFill>
          <a:blip r:embed="rId6"/>
          <a:stretch>
            <a:fillRect/>
          </a:stretch>
        </p:blipFill>
        <p:spPr>
          <a:xfrm>
            <a:off x="359433" y="3621888"/>
            <a:ext cx="4025663" cy="2389054"/>
          </a:xfrm>
          <a:prstGeom prst="rect">
            <a:avLst/>
          </a:prstGeom>
        </p:spPr>
      </p:pic>
      <p:pic>
        <p:nvPicPr>
          <p:cNvPr id="5" name="Picture 4" descr="A sign on a pole&#10;&#10;AI-generated content may be incorrect.">
            <a:extLst>
              <a:ext uri="{FF2B5EF4-FFF2-40B4-BE49-F238E27FC236}">
                <a16:creationId xmlns:a16="http://schemas.microsoft.com/office/drawing/2014/main" id="{2E9A9C1F-07AA-6481-1044-6297ACAB43DD}"/>
              </a:ext>
            </a:extLst>
          </p:cNvPr>
          <p:cNvPicPr>
            <a:picLocks noChangeAspect="1"/>
          </p:cNvPicPr>
          <p:nvPr/>
        </p:nvPicPr>
        <p:blipFill>
          <a:blip r:embed="rId7"/>
          <a:stretch>
            <a:fillRect/>
          </a:stretch>
        </p:blipFill>
        <p:spPr>
          <a:xfrm>
            <a:off x="5196965" y="1279584"/>
            <a:ext cx="3508975" cy="4629510"/>
          </a:xfrm>
          <a:prstGeom prst="rect">
            <a:avLst/>
          </a:prstGeom>
        </p:spPr>
      </p:pic>
      <p:pic>
        <p:nvPicPr>
          <p:cNvPr id="6" name="Recorded Sound">
            <a:hlinkClick r:id="" action="ppaction://media"/>
            <a:extLst>
              <a:ext uri="{FF2B5EF4-FFF2-40B4-BE49-F238E27FC236}">
                <a16:creationId xmlns:a16="http://schemas.microsoft.com/office/drawing/2014/main" id="{971D7476-77C0-63AB-71F8-0A1942FF1BCE}"/>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312882" y="4074886"/>
            <a:ext cx="406400" cy="406400"/>
          </a:xfrm>
          <a:prstGeom prst="rect">
            <a:avLst/>
          </a:prstGeom>
        </p:spPr>
      </p:pic>
    </p:spTree>
    <p:extLst>
      <p:ext uri="{BB962C8B-B14F-4D97-AF65-F5344CB8AC3E}">
        <p14:creationId xmlns:p14="http://schemas.microsoft.com/office/powerpoint/2010/main" val="810038368"/>
      </p:ext>
    </p:extLst>
  </p:cSld>
  <p:clrMapOvr>
    <a:masterClrMapping/>
  </p:clrMapOvr>
  <mc:AlternateContent xmlns:mc="http://schemas.openxmlformats.org/markup-compatibility/2006" xmlns:p14="http://schemas.microsoft.com/office/powerpoint/2010/main">
    <mc:Choice Requires="p14">
      <p:transition spd="slow" p14:dur="2000" advTm="65767"/>
    </mc:Choice>
    <mc:Fallback xmlns="">
      <p:transition spd="slow" advTm="657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76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30D5C-A4AB-0B40-3A51-746A3BB0B40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8236FE6-C2DA-6F4C-586D-73EA24B08609}"/>
              </a:ext>
            </a:extLst>
          </p:cNvPr>
          <p:cNvSpPr txBox="1"/>
          <p:nvPr/>
        </p:nvSpPr>
        <p:spPr>
          <a:xfrm>
            <a:off x="2284551" y="513765"/>
            <a:ext cx="2743200"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panose="020B0604020202020204" pitchFamily="34" charset="0"/>
                <a:cs typeface="Arial" panose="020B0604020202020204" pitchFamily="34" charset="0"/>
              </a:rPr>
              <a:t>Task 7</a:t>
            </a:r>
            <a:endParaRPr lang="en-US" sz="3200" b="1">
              <a:latin typeface="Arial" panose="020B0604020202020204" pitchFamily="34" charset="0"/>
              <a:cs typeface="Arial" panose="020B0604020202020204" pitchFamily="34" charset="0"/>
            </a:endParaRPr>
          </a:p>
          <a:p>
            <a:endParaRPr lang="en-GB">
              <a:latin typeface="Arial"/>
              <a:cs typeface="Arial"/>
            </a:endParaRPr>
          </a:p>
          <a:p>
            <a:endParaRPr lang="en-GB">
              <a:latin typeface="Arial"/>
              <a:cs typeface="Arial"/>
            </a:endParaRP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pic>
        <p:nvPicPr>
          <p:cNvPr id="2" name="Picture 1" descr="A white text on a white background&#10;&#10;AI-generated content may be incorrect.">
            <a:extLst>
              <a:ext uri="{FF2B5EF4-FFF2-40B4-BE49-F238E27FC236}">
                <a16:creationId xmlns:a16="http://schemas.microsoft.com/office/drawing/2014/main" id="{0CF5F82A-CF78-7E72-093A-2D7CE1707C71}"/>
              </a:ext>
            </a:extLst>
          </p:cNvPr>
          <p:cNvPicPr>
            <a:picLocks noChangeAspect="1"/>
          </p:cNvPicPr>
          <p:nvPr/>
        </p:nvPicPr>
        <p:blipFill>
          <a:blip r:embed="rId5"/>
          <a:stretch>
            <a:fillRect/>
          </a:stretch>
        </p:blipFill>
        <p:spPr>
          <a:xfrm>
            <a:off x="6986530" y="2760468"/>
            <a:ext cx="4718893" cy="2273501"/>
          </a:xfrm>
          <a:prstGeom prst="rect">
            <a:avLst/>
          </a:prstGeom>
        </p:spPr>
      </p:pic>
      <p:pic>
        <p:nvPicPr>
          <p:cNvPr id="4" name="Picture 3" descr="A black and white text on a black background&#10;&#10;AI-generated content may be incorrect.">
            <a:extLst>
              <a:ext uri="{FF2B5EF4-FFF2-40B4-BE49-F238E27FC236}">
                <a16:creationId xmlns:a16="http://schemas.microsoft.com/office/drawing/2014/main" id="{F31F1104-63F1-9DEB-687E-12072746BBBF}"/>
              </a:ext>
            </a:extLst>
          </p:cNvPr>
          <p:cNvPicPr>
            <a:picLocks noChangeAspect="1"/>
          </p:cNvPicPr>
          <p:nvPr/>
        </p:nvPicPr>
        <p:blipFill>
          <a:blip r:embed="rId6"/>
          <a:stretch>
            <a:fillRect/>
          </a:stretch>
        </p:blipFill>
        <p:spPr>
          <a:xfrm>
            <a:off x="1165952" y="1081353"/>
            <a:ext cx="4021156" cy="1702378"/>
          </a:xfrm>
          <a:prstGeom prst="rect">
            <a:avLst/>
          </a:prstGeom>
        </p:spPr>
      </p:pic>
      <p:pic>
        <p:nvPicPr>
          <p:cNvPr id="5" name="Picture 4" descr="A black and white text on a black background&#10;&#10;AI-generated content may be incorrect.">
            <a:extLst>
              <a:ext uri="{FF2B5EF4-FFF2-40B4-BE49-F238E27FC236}">
                <a16:creationId xmlns:a16="http://schemas.microsoft.com/office/drawing/2014/main" id="{A509F8F3-D5F3-BB10-6D14-2A4BB094DB25}"/>
              </a:ext>
            </a:extLst>
          </p:cNvPr>
          <p:cNvPicPr>
            <a:picLocks noChangeAspect="1"/>
          </p:cNvPicPr>
          <p:nvPr/>
        </p:nvPicPr>
        <p:blipFill>
          <a:blip r:embed="rId7"/>
          <a:stretch>
            <a:fillRect/>
          </a:stretch>
        </p:blipFill>
        <p:spPr>
          <a:xfrm>
            <a:off x="1165952" y="2782697"/>
            <a:ext cx="4021157" cy="1870990"/>
          </a:xfrm>
          <a:prstGeom prst="rect">
            <a:avLst/>
          </a:prstGeom>
        </p:spPr>
      </p:pic>
      <p:pic>
        <p:nvPicPr>
          <p:cNvPr id="6" name="Picture 5" descr="A black screen with white text&#10;&#10;AI-generated content may be incorrect.">
            <a:extLst>
              <a:ext uri="{FF2B5EF4-FFF2-40B4-BE49-F238E27FC236}">
                <a16:creationId xmlns:a16="http://schemas.microsoft.com/office/drawing/2014/main" id="{5E0F8DDF-7A81-E6E2-AC08-6398AE885BCF}"/>
              </a:ext>
            </a:extLst>
          </p:cNvPr>
          <p:cNvPicPr>
            <a:picLocks noChangeAspect="1"/>
          </p:cNvPicPr>
          <p:nvPr/>
        </p:nvPicPr>
        <p:blipFill>
          <a:blip r:embed="rId8"/>
          <a:stretch>
            <a:fillRect/>
          </a:stretch>
        </p:blipFill>
        <p:spPr>
          <a:xfrm>
            <a:off x="1165951" y="4655950"/>
            <a:ext cx="4021158" cy="2044655"/>
          </a:xfrm>
          <a:prstGeom prst="rect">
            <a:avLst/>
          </a:prstGeom>
        </p:spPr>
      </p:pic>
      <p:pic>
        <p:nvPicPr>
          <p:cNvPr id="7" name="Recorded Sound">
            <a:hlinkClick r:id="" action="ppaction://media"/>
            <a:extLst>
              <a:ext uri="{FF2B5EF4-FFF2-40B4-BE49-F238E27FC236}">
                <a16:creationId xmlns:a16="http://schemas.microsoft.com/office/drawing/2014/main" id="{2B4D1834-8184-2BD9-BBD6-A94676333ED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3973049763"/>
      </p:ext>
    </p:extLst>
  </p:cSld>
  <p:clrMapOvr>
    <a:masterClrMapping/>
  </p:clrMapOvr>
  <mc:AlternateContent xmlns:mc="http://schemas.openxmlformats.org/markup-compatibility/2006" xmlns:p14="http://schemas.microsoft.com/office/powerpoint/2010/main">
    <mc:Choice Requires="p14">
      <p:transition spd="slow" p14:dur="2000" advTm="71636"/>
    </mc:Choice>
    <mc:Fallback xmlns="">
      <p:transition spd="slow" advTm="716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63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p:txBody>
          <a:bodyPr lIns="91440" tIns="45720" rIns="91440" bIns="45720" anchor="t">
            <a:noAutofit/>
          </a:bodyPr>
          <a:lstStyle/>
          <a:p>
            <a:r>
              <a:rPr lang="en-GB" sz="3200">
                <a:latin typeface="Arial" panose="020B0604020202020204" pitchFamily="34" charset="0"/>
                <a:ea typeface="Verdana"/>
                <a:cs typeface="Arial" panose="020B0604020202020204" pitchFamily="34" charset="0"/>
              </a:rPr>
              <a:t>Top tips</a:t>
            </a:r>
            <a:endParaRPr lang="en-GB" sz="320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71496BD-0172-88D2-E435-23039765A42A}"/>
              </a:ext>
            </a:extLst>
          </p:cNvPr>
          <p:cNvSpPr txBox="1"/>
          <p:nvPr/>
        </p:nvSpPr>
        <p:spPr>
          <a:xfrm>
            <a:off x="928778" y="1920816"/>
            <a:ext cx="8623539"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Sans-Serif"/>
              <a:buChar char="•"/>
            </a:pPr>
            <a:r>
              <a:rPr lang="en-GB" sz="2000">
                <a:latin typeface="Arial"/>
                <a:cs typeface="Arial"/>
              </a:rPr>
              <a:t>Please encourage learners to reference evidence to tasks</a:t>
            </a:r>
            <a:r>
              <a:rPr lang="en-US" sz="2000">
                <a:latin typeface="Arial"/>
                <a:cs typeface="Arial"/>
              </a:rPr>
              <a:t>​</a:t>
            </a:r>
          </a:p>
          <a:p>
            <a:pPr marL="342900" indent="-342900">
              <a:buFont typeface="Arial,Sans-Serif"/>
              <a:buChar char="•"/>
            </a:pPr>
            <a:endParaRPr lang="en-US" sz="2000">
              <a:latin typeface="Arial"/>
              <a:cs typeface="Arial"/>
            </a:endParaRPr>
          </a:p>
          <a:p>
            <a:pPr marL="342900" indent="-342900">
              <a:buFont typeface="Arial,Sans-Serif"/>
              <a:buChar char="•"/>
            </a:pPr>
            <a:r>
              <a:rPr lang="en-GB" sz="2000">
                <a:latin typeface="Arial"/>
                <a:cs typeface="Arial"/>
              </a:rPr>
              <a:t>Please ensure that all learner evidence is uploaded when requested </a:t>
            </a:r>
            <a:r>
              <a:rPr lang="en-US" sz="2000">
                <a:latin typeface="Arial"/>
                <a:cs typeface="Arial"/>
              </a:rPr>
              <a:t>​</a:t>
            </a:r>
          </a:p>
          <a:p>
            <a:pPr marL="342900" indent="-342900">
              <a:buFont typeface="Arial,Sans-Serif"/>
              <a:buChar char="•"/>
            </a:pPr>
            <a:endParaRPr lang="en-US" sz="2000">
              <a:latin typeface="Arial"/>
              <a:cs typeface="Arial"/>
            </a:endParaRPr>
          </a:p>
          <a:p>
            <a:pPr marL="342900" indent="-342900">
              <a:buFont typeface="Arial,Sans-Serif"/>
              <a:buChar char="•"/>
            </a:pPr>
            <a:r>
              <a:rPr lang="en-GB" sz="2000">
                <a:latin typeface="Arial"/>
                <a:cs typeface="Arial"/>
              </a:rPr>
              <a:t>Please encourage learners to engage with all tasks </a:t>
            </a:r>
            <a:r>
              <a:rPr lang="en-US" sz="2000">
                <a:latin typeface="Arial"/>
                <a:cs typeface="Arial"/>
              </a:rPr>
              <a:t>​</a:t>
            </a:r>
          </a:p>
          <a:p>
            <a:pPr marL="342900" indent="-342900">
              <a:buFont typeface="Arial,Sans-Serif"/>
              <a:buChar char="•"/>
            </a:pPr>
            <a:endParaRPr lang="en-US" sz="2000">
              <a:latin typeface="Arial"/>
              <a:cs typeface="Arial"/>
            </a:endParaRPr>
          </a:p>
          <a:p>
            <a:pPr marL="342900" indent="-342900">
              <a:buFont typeface="Arial,Sans-Serif"/>
              <a:buChar char="•"/>
            </a:pPr>
            <a:r>
              <a:rPr lang="en-GB" sz="2000">
                <a:latin typeface="Arial"/>
                <a:cs typeface="Arial"/>
              </a:rPr>
              <a:t>Please remind learners that attention to detail in research, initial design ideas and planning will assist them in creating their final design.</a:t>
            </a:r>
          </a:p>
          <a:p>
            <a:pPr marL="342900" indent="-342900">
              <a:buFont typeface="Arial,Sans-Serif"/>
              <a:buChar char="•"/>
            </a:pPr>
            <a:endParaRPr lang="en-GB" sz="2000">
              <a:latin typeface="Arial"/>
              <a:cs typeface="Arial"/>
            </a:endParaRPr>
          </a:p>
        </p:txBody>
      </p:sp>
      <p:pic>
        <p:nvPicPr>
          <p:cNvPr id="3" name="Recorded Sound">
            <a:hlinkClick r:id="" action="ppaction://media"/>
            <a:extLst>
              <a:ext uri="{FF2B5EF4-FFF2-40B4-BE49-F238E27FC236}">
                <a16:creationId xmlns:a16="http://schemas.microsoft.com/office/drawing/2014/main" id="{CD3AF9D6-B74D-23C0-1F69-D750CAE9750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85424" y="5795264"/>
            <a:ext cx="406400" cy="406400"/>
          </a:xfrm>
          <a:prstGeom prst="rect">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52985"/>
    </mc:Choice>
    <mc:Fallback xmlns="">
      <p:transition spd="slow" advTm="529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9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p:txBody>
          <a:bodyPr lIns="91440" tIns="45720" rIns="91440" bIns="45720" anchor="t">
            <a:normAutofit/>
          </a:bodyPr>
          <a:lstStyle/>
          <a:p>
            <a:r>
              <a:rPr lang="en-US" sz="3600">
                <a:latin typeface="Verdana"/>
                <a:ea typeface="Verdana"/>
              </a:rPr>
              <a:t>NCFE Level 1/2 Technical Award in Graphic Design </a:t>
            </a:r>
            <a:br>
              <a:rPr lang="en-US" sz="3600">
                <a:latin typeface="Verdana"/>
                <a:ea typeface="Verdana"/>
              </a:rPr>
            </a:br>
            <a:r>
              <a:rPr lang="en-US" sz="3600">
                <a:latin typeface="Verdana"/>
                <a:ea typeface="Verdana"/>
              </a:rPr>
              <a:t>603/7011/7</a:t>
            </a:r>
            <a:endParaRPr lang="en-US" sz="3600"/>
          </a:p>
        </p:txBody>
      </p:sp>
      <p:pic>
        <p:nvPicPr>
          <p:cNvPr id="3" name="Recorded Sound">
            <a:hlinkClick r:id="" action="ppaction://media"/>
            <a:extLst>
              <a:ext uri="{FF2B5EF4-FFF2-40B4-BE49-F238E27FC236}">
                <a16:creationId xmlns:a16="http://schemas.microsoft.com/office/drawing/2014/main" id="{996D9A0F-4C8B-D33A-B32F-5A24A695A94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6485" y="5196114"/>
            <a:ext cx="406400" cy="406400"/>
          </a:xfrm>
          <a:prstGeom prst="rect">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9215"/>
    </mc:Choice>
    <mc:Fallback xmlns="">
      <p:transition spd="slow" advTm="92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2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a:t>Training objective: </a:t>
            </a:r>
            <a:r>
              <a:rPr lang="en-GB"/>
              <a:t>To promote consistency in marking and evaluation across assessors by collaboratively reviewing and aligning assessment objectives (AOs) and expectations.</a:t>
            </a:r>
          </a:p>
          <a:p>
            <a:endParaRPr lang="en-GB"/>
          </a:p>
          <a:p>
            <a:r>
              <a:rPr lang="en-GB" b="1"/>
              <a:t>Training aim:</a:t>
            </a:r>
            <a:r>
              <a:rPr lang="en-GB"/>
              <a:t> The purpose of the standardisation training is to provide delivery teams with an opportunity to reflect on the 2024/2025 Non-Exam Assessment (NEA), using the Chief Moderator(CM) report and learner work examples. This will support teams in reviewing marks, ensuring consistency in marking, and building confidence in preparation for the 2025/2026 assessment window.</a:t>
            </a:r>
            <a:endParaRPr lang="en-US"/>
          </a:p>
        </p:txBody>
      </p:sp>
      <p:pic>
        <p:nvPicPr>
          <p:cNvPr id="4" name="Recorded Sound">
            <a:hlinkClick r:id="" action="ppaction://media"/>
            <a:extLst>
              <a:ext uri="{FF2B5EF4-FFF2-40B4-BE49-F238E27FC236}">
                <a16:creationId xmlns:a16="http://schemas.microsoft.com/office/drawing/2014/main" id="{C753032A-3ED5-57CA-4E22-4172069059E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768115" y="5130800"/>
            <a:ext cx="406400" cy="406400"/>
          </a:xfrm>
          <a:prstGeom prst="rect">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41497"/>
    </mc:Choice>
    <mc:Fallback xmlns="">
      <p:transition spd="slow" advTm="414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4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Materials to support presentation</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r>
              <a:rPr lang="en-US" sz="1800">
                <a:latin typeface="Arial"/>
                <a:cs typeface="Arial"/>
              </a:rPr>
              <a:t>To be downloaded from the NCFE website on the qualification page:</a:t>
            </a:r>
          </a:p>
          <a:p>
            <a:pPr marL="800100" lvl="1" indent="-342900">
              <a:buFont typeface="Arial" panose="020B0604020202020204" pitchFamily="34" charset="0"/>
              <a:buChar char="•"/>
            </a:pPr>
            <a:r>
              <a:rPr lang="en-US" sz="1800">
                <a:latin typeface="Arial"/>
                <a:cs typeface="Arial"/>
              </a:rPr>
              <a:t>Tutor Guidance document</a:t>
            </a:r>
          </a:p>
          <a:p>
            <a:pPr marL="800100" lvl="1" indent="-342900">
              <a:buFont typeface="Arial" panose="020B0604020202020204" pitchFamily="34" charset="0"/>
              <a:buChar char="•"/>
            </a:pPr>
            <a:r>
              <a:rPr lang="en-US" sz="1800">
                <a:latin typeface="Arial"/>
                <a:cs typeface="Arial"/>
              </a:rPr>
              <a:t>Summer 2025 Chief Examiner/Chief Moderator report</a:t>
            </a:r>
          </a:p>
          <a:p>
            <a:pPr lvl="1"/>
            <a:endParaRPr lang="en-US" sz="1800">
              <a:highlight>
                <a:srgbClr val="FFFF00"/>
              </a:highlight>
              <a:latin typeface="Arial"/>
              <a:cs typeface="Arial"/>
            </a:endParaRPr>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p:txBody>
      </p:sp>
      <p:pic>
        <p:nvPicPr>
          <p:cNvPr id="4" name="Recorded Sound">
            <a:hlinkClick r:id="" action="ppaction://media"/>
            <a:extLst>
              <a:ext uri="{FF2B5EF4-FFF2-40B4-BE49-F238E27FC236}">
                <a16:creationId xmlns:a16="http://schemas.microsoft.com/office/drawing/2014/main" id="{63B2D3D8-065A-B4F6-0CFE-554081DE66B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886371" y="4445000"/>
            <a:ext cx="406400" cy="406400"/>
          </a:xfrm>
          <a:prstGeom prst="rect">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17847"/>
    </mc:Choice>
    <mc:Fallback xmlns="">
      <p:transition spd="slow" advTm="178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Presentation Agenda </a:t>
            </a:r>
            <a:br>
              <a:rPr lang="en-US">
                <a:latin typeface="Arial" panose="020B0604020202020204" pitchFamily="34" charset="0"/>
                <a:cs typeface="Arial" panose="020B0604020202020204" pitchFamily="34" charset="0"/>
              </a:rPr>
            </a:br>
            <a:br>
              <a:rPr lang="en-US">
                <a:latin typeface="Arial" panose="020B0604020202020204" pitchFamily="34" charset="0"/>
                <a:cs typeface="Arial" panose="020B0604020202020204" pitchFamily="34" charset="0"/>
              </a:rPr>
            </a:br>
            <a:endParaRPr lang="en-US"/>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285750" indent="-285750">
              <a:buFont typeface="Arial" panose="020B0604020202020204" pitchFamily="34" charset="0"/>
              <a:buChar char="•"/>
            </a:pPr>
            <a:r>
              <a:rPr lang="en-US"/>
              <a:t>Review of CM report </a:t>
            </a:r>
          </a:p>
          <a:p>
            <a:pPr marL="285750" indent="-285750">
              <a:buFont typeface="Arial" panose="020B0604020202020204" pitchFamily="34" charset="0"/>
              <a:buChar char="•"/>
            </a:pPr>
            <a:r>
              <a:rPr lang="en-US">
                <a:latin typeface="Arial"/>
                <a:cs typeface="Arial"/>
              </a:rPr>
              <a:t>Optional activities</a:t>
            </a:r>
          </a:p>
          <a:p>
            <a:pPr marL="285750" indent="-285750">
              <a:buFont typeface="Arial" panose="020B0604020202020204" pitchFamily="34" charset="0"/>
              <a:buChar char="•"/>
            </a:pPr>
            <a:r>
              <a:rPr lang="en-US">
                <a:latin typeface="Arial"/>
                <a:cs typeface="Arial"/>
              </a:rPr>
              <a:t>Top tips for this assessment window </a:t>
            </a:r>
          </a:p>
          <a:p>
            <a:pPr marL="285750" indent="-285750">
              <a:buFont typeface="Arial" panose="020B0604020202020204" pitchFamily="34" charset="0"/>
              <a:buChar char="•"/>
            </a:pPr>
            <a:endParaRPr lang="en-US" sz="1600"/>
          </a:p>
          <a:p>
            <a:endParaRPr lang="en-US"/>
          </a:p>
          <a:p>
            <a:endParaRPr lang="en-US"/>
          </a:p>
        </p:txBody>
      </p:sp>
      <p:pic>
        <p:nvPicPr>
          <p:cNvPr id="6" name="Recorded Sound">
            <a:hlinkClick r:id="" action="ppaction://media"/>
            <a:extLst>
              <a:ext uri="{FF2B5EF4-FFF2-40B4-BE49-F238E27FC236}">
                <a16:creationId xmlns:a16="http://schemas.microsoft.com/office/drawing/2014/main" id="{31A23F94-F7FA-16DF-8B46-AF6648F07D3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59160" y="5966925"/>
            <a:ext cx="406400" cy="406400"/>
          </a:xfrm>
          <a:prstGeom prst="rect">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61832"/>
    </mc:Choice>
    <mc:Fallback xmlns="">
      <p:transition spd="slow" advTm="618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54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a:latin typeface="Arial" panose="020B0604020202020204" pitchFamily="34" charset="0"/>
                <a:cs typeface="Arial" panose="020B0604020202020204" pitchFamily="34" charset="0"/>
              </a:rPr>
              <a:t>CM Report</a:t>
            </a:r>
          </a:p>
        </p:txBody>
      </p:sp>
      <p:sp>
        <p:nvSpPr>
          <p:cNvPr id="5" name="Text Placeholder 4">
            <a:extLst>
              <a:ext uri="{FF2B5EF4-FFF2-40B4-BE49-F238E27FC236}">
                <a16:creationId xmlns:a16="http://schemas.microsoft.com/office/drawing/2014/main" id="{9C14EE82-1526-E7EC-7EC7-D693B1E73135}"/>
              </a:ext>
            </a:extLst>
          </p:cNvPr>
          <p:cNvSpPr>
            <a:spLocks noGrp="1"/>
          </p:cNvSpPr>
          <p:nvPr>
            <p:ph type="body" sz="quarter" idx="10"/>
          </p:nvPr>
        </p:nvSpPr>
        <p:spPr/>
        <p:txBody>
          <a:bodyPr/>
          <a:lstStyle/>
          <a:p>
            <a:pPr marL="342900" indent="-342900">
              <a:buFont typeface="Arial" panose="020B0604020202020204" pitchFamily="34" charset="0"/>
              <a:buChar char="•"/>
            </a:pPr>
            <a:r>
              <a:rPr lang="en-US"/>
              <a:t>This was the second NEA for the Graphic Design qualification, consisting</a:t>
            </a:r>
          </a:p>
          <a:p>
            <a:pPr marL="342000"/>
            <a:r>
              <a:rPr lang="en-US"/>
              <a:t>of 7 tasks being completed by learners over 17.5 hours.</a:t>
            </a:r>
          </a:p>
          <a:p>
            <a:pPr marL="342900" indent="-342900">
              <a:buFont typeface="Arial" panose="020B0604020202020204" pitchFamily="34" charset="0"/>
              <a:buChar char="•"/>
            </a:pPr>
            <a:r>
              <a:rPr lang="en-US"/>
              <a:t>A total of 120 marks were available across the assessment.</a:t>
            </a:r>
          </a:p>
          <a:p>
            <a:pPr marL="342900" indent="-342900">
              <a:buFont typeface="Arial" panose="020B0604020202020204" pitchFamily="34" charset="0"/>
              <a:buChar char="•"/>
            </a:pPr>
            <a:r>
              <a:rPr lang="en-US"/>
              <a:t>Learner evidence was generally appropriately presented in line with expectations given at task level.</a:t>
            </a:r>
          </a:p>
          <a:p>
            <a:pPr marL="342900" indent="-342900">
              <a:buFont typeface="Arial" panose="020B0604020202020204" pitchFamily="34" charset="0"/>
              <a:buChar char="•"/>
            </a:pPr>
            <a:r>
              <a:rPr lang="en-US"/>
              <a:t>As per previous session, it was noted that some learners did not identify evidence explicitly against tasks, leading to a potentially detrimental lack of structure in responses.</a:t>
            </a:r>
          </a:p>
          <a:p>
            <a:endParaRPr lang="en-US"/>
          </a:p>
        </p:txBody>
      </p:sp>
      <p:pic>
        <p:nvPicPr>
          <p:cNvPr id="3" name="Recorded Sound">
            <a:hlinkClick r:id="" action="ppaction://media"/>
            <a:extLst>
              <a:ext uri="{FF2B5EF4-FFF2-40B4-BE49-F238E27FC236}">
                <a16:creationId xmlns:a16="http://schemas.microsoft.com/office/drawing/2014/main" id="{4B0699BD-9535-9476-9310-8DA53CE7A4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34700" y="5680364"/>
            <a:ext cx="406400" cy="406400"/>
          </a:xfrm>
          <a:prstGeom prst="rect">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68414"/>
    </mc:Choice>
    <mc:Fallback xmlns="">
      <p:transition spd="slow" advTm="684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4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CCE4F1-D64B-57FD-EDAE-D5DC4CEBBEDE}"/>
              </a:ext>
            </a:extLst>
          </p:cNvPr>
          <p:cNvSpPr txBox="1"/>
          <p:nvPr/>
        </p:nvSpPr>
        <p:spPr>
          <a:xfrm>
            <a:off x="2284551" y="513765"/>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a:cs typeface="Arial"/>
              </a:rPr>
              <a:t>Task 1</a:t>
            </a:r>
          </a:p>
          <a:p>
            <a:endParaRPr lang="en-GB">
              <a:latin typeface="Arial" panose="020B0604020202020204" pitchFamily="34" charset="0"/>
              <a:cs typeface="Arial" panose="020B0604020202020204" pitchFamily="34" charset="0"/>
            </a:endParaRPr>
          </a:p>
        </p:txBody>
      </p:sp>
      <p:pic>
        <p:nvPicPr>
          <p:cNvPr id="2" name="Picture 1" descr="A black and white text with a person and a building&#10;&#10;AI-generated content may be incorrect.">
            <a:extLst>
              <a:ext uri="{FF2B5EF4-FFF2-40B4-BE49-F238E27FC236}">
                <a16:creationId xmlns:a16="http://schemas.microsoft.com/office/drawing/2014/main" id="{79684076-75B3-8721-0EBB-087C56679725}"/>
              </a:ext>
            </a:extLst>
          </p:cNvPr>
          <p:cNvPicPr>
            <a:picLocks noChangeAspect="1"/>
          </p:cNvPicPr>
          <p:nvPr/>
        </p:nvPicPr>
        <p:blipFill>
          <a:blip r:embed="rId5"/>
          <a:stretch>
            <a:fillRect/>
          </a:stretch>
        </p:blipFill>
        <p:spPr>
          <a:xfrm>
            <a:off x="158151" y="1165358"/>
            <a:ext cx="2932983" cy="1623061"/>
          </a:xfrm>
          <a:prstGeom prst="rect">
            <a:avLst/>
          </a:prstGeom>
        </p:spPr>
      </p:pic>
      <p:pic>
        <p:nvPicPr>
          <p:cNvPr id="4" name="Picture 3" descr="A collage of posters and images of bicycles&#10;&#10;AI-generated content may be incorrect.">
            <a:extLst>
              <a:ext uri="{FF2B5EF4-FFF2-40B4-BE49-F238E27FC236}">
                <a16:creationId xmlns:a16="http://schemas.microsoft.com/office/drawing/2014/main" id="{C197B688-AF00-C0C9-8D85-1EF325B4B71C}"/>
              </a:ext>
            </a:extLst>
          </p:cNvPr>
          <p:cNvPicPr>
            <a:picLocks noChangeAspect="1"/>
          </p:cNvPicPr>
          <p:nvPr/>
        </p:nvPicPr>
        <p:blipFill>
          <a:blip r:embed="rId6"/>
          <a:stretch>
            <a:fillRect/>
          </a:stretch>
        </p:blipFill>
        <p:spPr>
          <a:xfrm>
            <a:off x="158151" y="2790758"/>
            <a:ext cx="2918605" cy="1822823"/>
          </a:xfrm>
          <a:prstGeom prst="rect">
            <a:avLst/>
          </a:prstGeom>
        </p:spPr>
      </p:pic>
      <p:pic>
        <p:nvPicPr>
          <p:cNvPr id="5" name="Picture 4" descr="A poster of a bicycle service&#10;&#10;AI-generated content may be incorrect.">
            <a:extLst>
              <a:ext uri="{FF2B5EF4-FFF2-40B4-BE49-F238E27FC236}">
                <a16:creationId xmlns:a16="http://schemas.microsoft.com/office/drawing/2014/main" id="{192F5973-82EF-10CE-21FF-2DD7B21FF031}"/>
              </a:ext>
            </a:extLst>
          </p:cNvPr>
          <p:cNvPicPr>
            <a:picLocks noChangeAspect="1"/>
          </p:cNvPicPr>
          <p:nvPr/>
        </p:nvPicPr>
        <p:blipFill>
          <a:blip r:embed="rId7"/>
          <a:stretch>
            <a:fillRect/>
          </a:stretch>
        </p:blipFill>
        <p:spPr>
          <a:xfrm>
            <a:off x="158151" y="4609676"/>
            <a:ext cx="2918605" cy="1764951"/>
          </a:xfrm>
          <a:prstGeom prst="rect">
            <a:avLst/>
          </a:prstGeom>
        </p:spPr>
      </p:pic>
      <p:pic>
        <p:nvPicPr>
          <p:cNvPr id="6" name="Picture 5" descr="A collage of different designs&#10;&#10;AI-generated content may be incorrect.">
            <a:extLst>
              <a:ext uri="{FF2B5EF4-FFF2-40B4-BE49-F238E27FC236}">
                <a16:creationId xmlns:a16="http://schemas.microsoft.com/office/drawing/2014/main" id="{AA20BA9B-B563-BE39-C6C9-8816B708FDAB}"/>
              </a:ext>
            </a:extLst>
          </p:cNvPr>
          <p:cNvPicPr>
            <a:picLocks noChangeAspect="1"/>
          </p:cNvPicPr>
          <p:nvPr/>
        </p:nvPicPr>
        <p:blipFill>
          <a:blip r:embed="rId8"/>
          <a:stretch>
            <a:fillRect/>
          </a:stretch>
        </p:blipFill>
        <p:spPr>
          <a:xfrm>
            <a:off x="3062377" y="1159728"/>
            <a:ext cx="2774832" cy="1634319"/>
          </a:xfrm>
          <a:prstGeom prst="rect">
            <a:avLst/>
          </a:prstGeom>
        </p:spPr>
      </p:pic>
      <p:pic>
        <p:nvPicPr>
          <p:cNvPr id="7" name="Picture 6" descr="A black background with white text&#10;&#10;AI-generated content may be incorrect.">
            <a:extLst>
              <a:ext uri="{FF2B5EF4-FFF2-40B4-BE49-F238E27FC236}">
                <a16:creationId xmlns:a16="http://schemas.microsoft.com/office/drawing/2014/main" id="{59374DB6-5D4A-2F4E-DA2B-9F4D3DF77048}"/>
              </a:ext>
            </a:extLst>
          </p:cNvPr>
          <p:cNvPicPr>
            <a:picLocks noChangeAspect="1"/>
          </p:cNvPicPr>
          <p:nvPr/>
        </p:nvPicPr>
        <p:blipFill>
          <a:blip r:embed="rId9"/>
          <a:stretch>
            <a:fillRect/>
          </a:stretch>
        </p:blipFill>
        <p:spPr>
          <a:xfrm>
            <a:off x="3048000" y="2784196"/>
            <a:ext cx="2789208" cy="1835949"/>
          </a:xfrm>
          <a:prstGeom prst="rect">
            <a:avLst/>
          </a:prstGeom>
        </p:spPr>
      </p:pic>
      <p:pic>
        <p:nvPicPr>
          <p:cNvPr id="8" name="Picture 7" descr="A group of cards with text&#10;&#10;AI-generated content may be incorrect.">
            <a:extLst>
              <a:ext uri="{FF2B5EF4-FFF2-40B4-BE49-F238E27FC236}">
                <a16:creationId xmlns:a16="http://schemas.microsoft.com/office/drawing/2014/main" id="{24E541F1-6F3A-ED6D-F8F8-0271392D14E4}"/>
              </a:ext>
            </a:extLst>
          </p:cNvPr>
          <p:cNvPicPr>
            <a:picLocks noChangeAspect="1"/>
          </p:cNvPicPr>
          <p:nvPr/>
        </p:nvPicPr>
        <p:blipFill>
          <a:blip r:embed="rId10"/>
          <a:stretch>
            <a:fillRect/>
          </a:stretch>
        </p:blipFill>
        <p:spPr>
          <a:xfrm rot="5400000">
            <a:off x="4183812" y="3428809"/>
            <a:ext cx="2127851" cy="4529252"/>
          </a:xfrm>
          <a:prstGeom prst="rect">
            <a:avLst/>
          </a:prstGeom>
        </p:spPr>
      </p:pic>
      <p:pic>
        <p:nvPicPr>
          <p:cNvPr id="9" name="Picture 8" descr="A diagram of a cycle&#10;&#10;AI-generated content may be incorrect.">
            <a:extLst>
              <a:ext uri="{FF2B5EF4-FFF2-40B4-BE49-F238E27FC236}">
                <a16:creationId xmlns:a16="http://schemas.microsoft.com/office/drawing/2014/main" id="{E8914587-AF1E-DDC4-4EF4-023884F3AD88}"/>
              </a:ext>
            </a:extLst>
          </p:cNvPr>
          <p:cNvPicPr>
            <a:picLocks noChangeAspect="1"/>
          </p:cNvPicPr>
          <p:nvPr/>
        </p:nvPicPr>
        <p:blipFill>
          <a:blip r:embed="rId11"/>
          <a:stretch>
            <a:fillRect/>
          </a:stretch>
        </p:blipFill>
        <p:spPr>
          <a:xfrm>
            <a:off x="5837208" y="2782643"/>
            <a:ext cx="3795624" cy="2155358"/>
          </a:xfrm>
          <a:prstGeom prst="rect">
            <a:avLst/>
          </a:prstGeom>
        </p:spPr>
      </p:pic>
      <p:pic>
        <p:nvPicPr>
          <p:cNvPr id="13" name="Audio 12">
            <a:hlinkClick r:id="" action="ppaction://media"/>
            <a:extLst>
              <a:ext uri="{FF2B5EF4-FFF2-40B4-BE49-F238E27FC236}">
                <a16:creationId xmlns:a16="http://schemas.microsoft.com/office/drawing/2014/main" id="{9F898D01-4DDD-AB82-BA55-50CE2637ED23}"/>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99592"/>
    </mc:Choice>
    <mc:Fallback xmlns="">
      <p:transition spd="slow" advTm="995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45065F-CD42-66CE-A4F1-B4B40E8EEFDB}"/>
              </a:ext>
            </a:extLst>
          </p:cNvPr>
          <p:cNvSpPr txBox="1"/>
          <p:nvPr/>
        </p:nvSpPr>
        <p:spPr>
          <a:xfrm>
            <a:off x="2284551" y="513765"/>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latin typeface="Arial"/>
                <a:cs typeface="Arial"/>
              </a:rPr>
              <a:t>Task 2</a:t>
            </a:r>
          </a:p>
          <a:p>
            <a:endParaRPr lang="en-GB">
              <a:latin typeface="Arial" panose="020B0604020202020204" pitchFamily="34" charset="0"/>
              <a:cs typeface="Arial" panose="020B0604020202020204" pitchFamily="34" charset="0"/>
            </a:endParaRPr>
          </a:p>
        </p:txBody>
      </p:sp>
      <p:pic>
        <p:nvPicPr>
          <p:cNvPr id="2" name="Picture 1" descr="A screenshot of a computer&#10;&#10;AI-generated content may be incorrect.">
            <a:extLst>
              <a:ext uri="{FF2B5EF4-FFF2-40B4-BE49-F238E27FC236}">
                <a16:creationId xmlns:a16="http://schemas.microsoft.com/office/drawing/2014/main" id="{6DC5AF04-9349-4B54-679D-FFA63479C530}"/>
              </a:ext>
            </a:extLst>
          </p:cNvPr>
          <p:cNvPicPr>
            <a:picLocks noChangeAspect="1"/>
          </p:cNvPicPr>
          <p:nvPr/>
        </p:nvPicPr>
        <p:blipFill>
          <a:blip r:embed="rId7"/>
          <a:stretch>
            <a:fillRect/>
          </a:stretch>
        </p:blipFill>
        <p:spPr>
          <a:xfrm>
            <a:off x="517585" y="1029061"/>
            <a:ext cx="2530417" cy="1378069"/>
          </a:xfrm>
          <a:prstGeom prst="rect">
            <a:avLst/>
          </a:prstGeom>
        </p:spPr>
      </p:pic>
      <p:pic>
        <p:nvPicPr>
          <p:cNvPr id="4" name="Picture 3" descr="A screenshot of a computer&#10;&#10;AI-generated content may be incorrect.">
            <a:extLst>
              <a:ext uri="{FF2B5EF4-FFF2-40B4-BE49-F238E27FC236}">
                <a16:creationId xmlns:a16="http://schemas.microsoft.com/office/drawing/2014/main" id="{B55D9DEA-4674-094E-874D-4F4A43E23B4B}"/>
              </a:ext>
            </a:extLst>
          </p:cNvPr>
          <p:cNvPicPr>
            <a:picLocks noChangeAspect="1"/>
          </p:cNvPicPr>
          <p:nvPr/>
        </p:nvPicPr>
        <p:blipFill>
          <a:blip r:embed="rId8"/>
          <a:stretch>
            <a:fillRect/>
          </a:stretch>
        </p:blipFill>
        <p:spPr>
          <a:xfrm>
            <a:off x="3048000" y="2013765"/>
            <a:ext cx="2846718" cy="1579642"/>
          </a:xfrm>
          <a:prstGeom prst="rect">
            <a:avLst/>
          </a:prstGeom>
        </p:spPr>
      </p:pic>
      <p:pic>
        <p:nvPicPr>
          <p:cNvPr id="5" name="Picture 4" descr="A close up of a logo&#10;&#10;AI-generated content may be incorrect.">
            <a:extLst>
              <a:ext uri="{FF2B5EF4-FFF2-40B4-BE49-F238E27FC236}">
                <a16:creationId xmlns:a16="http://schemas.microsoft.com/office/drawing/2014/main" id="{5CBF4421-4CD5-6E4F-E655-7A8821B505D8}"/>
              </a:ext>
            </a:extLst>
          </p:cNvPr>
          <p:cNvPicPr>
            <a:picLocks noChangeAspect="1"/>
          </p:cNvPicPr>
          <p:nvPr/>
        </p:nvPicPr>
        <p:blipFill>
          <a:blip r:embed="rId9"/>
          <a:stretch>
            <a:fillRect/>
          </a:stretch>
        </p:blipFill>
        <p:spPr>
          <a:xfrm>
            <a:off x="359434" y="3601390"/>
            <a:ext cx="2832341" cy="1538656"/>
          </a:xfrm>
          <a:prstGeom prst="rect">
            <a:avLst/>
          </a:prstGeom>
        </p:spPr>
      </p:pic>
      <p:pic>
        <p:nvPicPr>
          <p:cNvPr id="6" name="Picture 5">
            <a:extLst>
              <a:ext uri="{FF2B5EF4-FFF2-40B4-BE49-F238E27FC236}">
                <a16:creationId xmlns:a16="http://schemas.microsoft.com/office/drawing/2014/main" id="{18863C91-FC91-387C-325B-E0345382FCD4}"/>
              </a:ext>
            </a:extLst>
          </p:cNvPr>
          <p:cNvPicPr>
            <a:picLocks noChangeAspect="1"/>
          </p:cNvPicPr>
          <p:nvPr/>
        </p:nvPicPr>
        <p:blipFill>
          <a:blip r:embed="rId10"/>
          <a:stretch>
            <a:fillRect/>
          </a:stretch>
        </p:blipFill>
        <p:spPr>
          <a:xfrm>
            <a:off x="3349924" y="4648806"/>
            <a:ext cx="3033624" cy="1643560"/>
          </a:xfrm>
          <a:prstGeom prst="rect">
            <a:avLst/>
          </a:prstGeom>
        </p:spPr>
      </p:pic>
      <p:pic>
        <p:nvPicPr>
          <p:cNvPr id="7" name="Picture 6" descr="A red and white sign with black text&#10;&#10;AI-generated content may be incorrect.">
            <a:extLst>
              <a:ext uri="{FF2B5EF4-FFF2-40B4-BE49-F238E27FC236}">
                <a16:creationId xmlns:a16="http://schemas.microsoft.com/office/drawing/2014/main" id="{BE2655B1-0259-463B-791B-82D5D4F16FA5}"/>
              </a:ext>
            </a:extLst>
          </p:cNvPr>
          <p:cNvPicPr>
            <a:picLocks noChangeAspect="1"/>
          </p:cNvPicPr>
          <p:nvPr/>
        </p:nvPicPr>
        <p:blipFill>
          <a:blip r:embed="rId11"/>
          <a:stretch>
            <a:fillRect/>
          </a:stretch>
        </p:blipFill>
        <p:spPr>
          <a:xfrm>
            <a:off x="5750944" y="1032338"/>
            <a:ext cx="3004869" cy="1572796"/>
          </a:xfrm>
          <a:prstGeom prst="rect">
            <a:avLst/>
          </a:prstGeom>
        </p:spPr>
      </p:pic>
      <p:pic>
        <p:nvPicPr>
          <p:cNvPr id="8" name="Picture 7" descr="A collage of a poster&#10;&#10;AI-generated content may be incorrect.">
            <a:extLst>
              <a:ext uri="{FF2B5EF4-FFF2-40B4-BE49-F238E27FC236}">
                <a16:creationId xmlns:a16="http://schemas.microsoft.com/office/drawing/2014/main" id="{94B71814-1AC1-273D-4FEF-CF3DC8A94317}"/>
              </a:ext>
            </a:extLst>
          </p:cNvPr>
          <p:cNvPicPr>
            <a:picLocks noChangeAspect="1"/>
          </p:cNvPicPr>
          <p:nvPr/>
        </p:nvPicPr>
        <p:blipFill>
          <a:blip r:embed="rId12"/>
          <a:stretch>
            <a:fillRect/>
          </a:stretch>
        </p:blipFill>
        <p:spPr>
          <a:xfrm>
            <a:off x="5750943" y="3064843"/>
            <a:ext cx="3004869" cy="1562203"/>
          </a:xfrm>
          <a:prstGeom prst="rect">
            <a:avLst/>
          </a:prstGeom>
        </p:spPr>
      </p:pic>
      <p:pic>
        <p:nvPicPr>
          <p:cNvPr id="9" name="Picture 8" descr="A poster of a bicycle&#10;&#10;AI-generated content may be incorrect.">
            <a:extLst>
              <a:ext uri="{FF2B5EF4-FFF2-40B4-BE49-F238E27FC236}">
                <a16:creationId xmlns:a16="http://schemas.microsoft.com/office/drawing/2014/main" id="{535349F7-9300-0E10-873A-22438F428F92}"/>
              </a:ext>
            </a:extLst>
          </p:cNvPr>
          <p:cNvPicPr>
            <a:picLocks noChangeAspect="1"/>
          </p:cNvPicPr>
          <p:nvPr/>
        </p:nvPicPr>
        <p:blipFill>
          <a:blip r:embed="rId13"/>
          <a:stretch>
            <a:fillRect/>
          </a:stretch>
        </p:blipFill>
        <p:spPr>
          <a:xfrm>
            <a:off x="8755811" y="4639018"/>
            <a:ext cx="2832342" cy="1548119"/>
          </a:xfrm>
          <a:prstGeom prst="rect">
            <a:avLst/>
          </a:prstGeom>
        </p:spPr>
      </p:pic>
      <p:pic>
        <p:nvPicPr>
          <p:cNvPr id="13" name="Audio 12">
            <a:hlinkClick r:id="" action="ppaction://media"/>
            <a:extLst>
              <a:ext uri="{FF2B5EF4-FFF2-40B4-BE49-F238E27FC236}">
                <a16:creationId xmlns:a16="http://schemas.microsoft.com/office/drawing/2014/main" id="{7BDDEF77-5D22-F93C-6F19-77E318DFBE9C}"/>
              </a:ext>
            </a:extLst>
          </p:cNvPr>
          <p:cNvPicPr>
            <a:picLocks noChangeAspect="1"/>
          </p:cNvPicPr>
          <p:nvPr>
            <a:audioFile r:link="rId2"/>
            <p:extLst>
              <p:ext uri="{DAA4B4D4-6D71-4841-9C94-3DE7FCFB9230}">
                <p14:media xmlns:p14="http://schemas.microsoft.com/office/powerpoint/2010/main" r:embed="rId1"/>
              </p:ext>
            </p:extLst>
          </p:nvPr>
        </p:nvPicPr>
        <p:blipFill>
          <a:blip r:embed="rId14"/>
          <a:srcRect l="-203125" t="-203125" r="-203125" b="-203125"/>
          <a:stretch>
            <a:fillRect/>
          </a:stretch>
        </p:blipFill>
        <p:spPr>
          <a:xfrm>
            <a:off x="10052304" y="4718304"/>
            <a:ext cx="2057400" cy="2057400"/>
          </a:xfrm>
          <a:prstGeom prst="ellipse">
            <a:avLst/>
          </a:prstGeom>
        </p:spPr>
      </p:pic>
      <p:pic>
        <p:nvPicPr>
          <p:cNvPr id="17" name="Recorded Sound">
            <a:hlinkClick r:id="" action="ppaction://media"/>
            <a:extLst>
              <a:ext uri="{FF2B5EF4-FFF2-40B4-BE49-F238E27FC236}">
                <a16:creationId xmlns:a16="http://schemas.microsoft.com/office/drawing/2014/main" id="{774A7088-A3BF-B6A0-5792-D023472B7C45}"/>
              </a:ext>
            </a:extLst>
          </p:cNvPr>
          <p:cNvPicPr>
            <a:picLocks noChangeAspect="1"/>
          </p:cNvPicPr>
          <p:nvPr>
            <a:audioFile r:link="rId4"/>
            <p:extLst>
              <p:ext uri="{DAA4B4D4-6D71-4841-9C94-3DE7FCFB9230}">
                <p14:media xmlns:p14="http://schemas.microsoft.com/office/powerpoint/2010/main" r:embed="rId3"/>
              </p:ext>
            </p:extLst>
          </p:nvPr>
        </p:nvPicPr>
        <p:blipFill>
          <a:blip r:embed="rId14"/>
          <a:stretch>
            <a:fillRect/>
          </a:stretch>
        </p:blipFill>
        <p:spPr>
          <a:xfrm>
            <a:off x="9765582" y="3312885"/>
            <a:ext cx="406400" cy="406400"/>
          </a:xfrm>
          <a:prstGeom prst="rect">
            <a:avLst/>
          </a:prstGeom>
        </p:spPr>
      </p:pic>
    </p:spTree>
    <p:extLst>
      <p:ext uri="{BB962C8B-B14F-4D97-AF65-F5344CB8AC3E}">
        <p14:creationId xmlns:p14="http://schemas.microsoft.com/office/powerpoint/2010/main" val="1440255269"/>
      </p:ext>
    </p:extLst>
  </p:cSld>
  <p:clrMapOvr>
    <a:masterClrMapping/>
  </p:clrMapOvr>
  <mc:AlternateContent xmlns:mc="http://schemas.openxmlformats.org/markup-compatibility/2006" xmlns:p14="http://schemas.microsoft.com/office/powerpoint/2010/main">
    <mc:Choice Requires="p14">
      <p:transition spd="slow" p14:dur="2000" advTm="36826"/>
    </mc:Choice>
    <mc:Fallback xmlns="">
      <p:transition spd="slow" advTm="368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96273"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13"/>
                </p:tgtEl>
              </p:cMediaNode>
            </p:audio>
            <p:audio>
              <p:cMediaNode vol="80000">
                <p:cTn id="11" fill="hold" display="0">
                  <p:stCondLst>
                    <p:cond delay="indefinite"/>
                  </p:stCondLst>
                  <p:endCondLst>
                    <p:cond evt="onStopAudio" delay="0">
                      <p:tgtEl>
                        <p:sldTgt/>
                      </p:tgtEl>
                    </p:cond>
                  </p:endCondLst>
                </p:cTn>
                <p:tgtEl>
                  <p:spTgt spid="1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1</a:t>
            </a:r>
          </a:p>
        </p:txBody>
      </p:sp>
      <p:pic>
        <p:nvPicPr>
          <p:cNvPr id="4" name="Picture 3" descr="A page of a company logo&#10;&#10;AI-generated content may be incorrect.">
            <a:extLst>
              <a:ext uri="{FF2B5EF4-FFF2-40B4-BE49-F238E27FC236}">
                <a16:creationId xmlns:a16="http://schemas.microsoft.com/office/drawing/2014/main" id="{5DBD0038-9929-2882-4722-D184D0A32527}"/>
              </a:ext>
            </a:extLst>
          </p:cNvPr>
          <p:cNvPicPr>
            <a:picLocks noChangeAspect="1"/>
          </p:cNvPicPr>
          <p:nvPr/>
        </p:nvPicPr>
        <p:blipFill>
          <a:blip r:embed="rId5"/>
          <a:stretch>
            <a:fillRect/>
          </a:stretch>
        </p:blipFill>
        <p:spPr>
          <a:xfrm>
            <a:off x="437950" y="1710906"/>
            <a:ext cx="3609838" cy="4888302"/>
          </a:xfrm>
          <a:prstGeom prst="rect">
            <a:avLst/>
          </a:prstGeom>
        </p:spPr>
      </p:pic>
      <p:pic>
        <p:nvPicPr>
          <p:cNvPr id="5" name="Picture 4">
            <a:extLst>
              <a:ext uri="{FF2B5EF4-FFF2-40B4-BE49-F238E27FC236}">
                <a16:creationId xmlns:a16="http://schemas.microsoft.com/office/drawing/2014/main" id="{C1E38544-E838-D7BF-59E8-B5F79BD3F707}"/>
              </a:ext>
            </a:extLst>
          </p:cNvPr>
          <p:cNvPicPr>
            <a:picLocks noChangeAspect="1"/>
          </p:cNvPicPr>
          <p:nvPr/>
        </p:nvPicPr>
        <p:blipFill>
          <a:blip r:embed="rId6"/>
          <a:stretch>
            <a:fillRect/>
          </a:stretch>
        </p:blipFill>
        <p:spPr>
          <a:xfrm>
            <a:off x="4061402" y="1710906"/>
            <a:ext cx="3882292" cy="4888303"/>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33E37C70-AD64-58CF-B7F2-D4D446C7C403}"/>
              </a:ext>
            </a:extLst>
          </p:cNvPr>
          <p:cNvPicPr>
            <a:picLocks noChangeAspect="1"/>
          </p:cNvPicPr>
          <p:nvPr/>
        </p:nvPicPr>
        <p:blipFill>
          <a:blip r:embed="rId7"/>
          <a:stretch>
            <a:fillRect/>
          </a:stretch>
        </p:blipFill>
        <p:spPr>
          <a:xfrm>
            <a:off x="7997920" y="1782792"/>
            <a:ext cx="3888049" cy="5075208"/>
          </a:xfrm>
          <a:prstGeom prst="rect">
            <a:avLst/>
          </a:prstGeom>
        </p:spPr>
      </p:pic>
      <p:pic>
        <p:nvPicPr>
          <p:cNvPr id="9" name="Recorded Sound">
            <a:hlinkClick r:id="" action="ppaction://media"/>
            <a:extLst>
              <a:ext uri="{FF2B5EF4-FFF2-40B4-BE49-F238E27FC236}">
                <a16:creationId xmlns:a16="http://schemas.microsoft.com/office/drawing/2014/main" id="{41D11C22-39B1-87FA-BC16-ED4164DF89D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16689"/>
    </mc:Choice>
    <mc:Fallback xmlns="">
      <p:transition spd="slow" advTm="166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8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b6c90154daa025592678a2cb4b0c1f1d">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7b9de0fe24beb2c433604211cae087f3"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2.xml><?xml version="1.0" encoding="utf-8"?>
<ds:datastoreItem xmlns:ds="http://schemas.openxmlformats.org/officeDocument/2006/customXml" ds:itemID="{0AF7BE89-CA15-4488-B468-7A6E6469F0D2}">
  <ds:schemaRefs>
    <ds:schemaRef ds:uri="http://purl.org/dc/terms/"/>
    <ds:schemaRef ds:uri="2910ae0d-d99b-43ae-b7eb-97dae584179d"/>
    <ds:schemaRef ds:uri="http://purl.org/dc/dcmitype/"/>
    <ds:schemaRef ds:uri="http://schemas.microsoft.com/office/2006/documentManagement/types"/>
    <ds:schemaRef ds:uri="http://purl.org/dc/elements/1.1/"/>
    <ds:schemaRef ds:uri="61cb4f89-9291-4377-acdd-6ad534f273b0"/>
    <ds:schemaRef ds:uri="http://schemas.microsoft.com/office/infopath/2007/PartnerControls"/>
    <ds:schemaRef ds:uri="http://schemas.openxmlformats.org/package/2006/metadata/core-properties"/>
    <ds:schemaRef ds:uri="http://schemas.microsoft.com/sharepoint/v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D630FF4-C705-4637-86D1-35D06673C23F}"/>
</file>

<file path=docProps/app.xml><?xml version="1.0" encoding="utf-8"?>
<Properties xmlns="http://schemas.openxmlformats.org/officeDocument/2006/extended-properties" xmlns:vt="http://schemas.openxmlformats.org/officeDocument/2006/docPropsVTypes">
  <TotalTime>0</TotalTime>
  <Words>333</Words>
  <Application>Microsoft Office PowerPoint</Application>
  <PresentationFormat>Widescreen</PresentationFormat>
  <Paragraphs>67</Paragraphs>
  <Slides>18</Slides>
  <Notes>18</Notes>
  <HiddenSlides>0</HiddenSlides>
  <MMClips>19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Arial,Sans-Serif</vt:lpstr>
      <vt:lpstr>Calibri</vt:lpstr>
      <vt:lpstr>Verdana</vt:lpstr>
      <vt:lpstr>Office Theme</vt:lpstr>
      <vt:lpstr>Standardisation Training 2025/26</vt:lpstr>
      <vt:lpstr>NCFE Level 1/2 Technical Award in Graphic Design  603/7011/7</vt:lpstr>
      <vt:lpstr>Objective and Aim</vt:lpstr>
      <vt:lpstr>Materials to support presentation</vt:lpstr>
      <vt:lpstr>Presentation Agenda   </vt:lpstr>
      <vt:lpstr>CM Report</vt:lpstr>
      <vt:lpstr>PowerPoint Presentation</vt:lpstr>
      <vt:lpstr>PowerPoint Presentation</vt:lpstr>
      <vt:lpstr>Activity 1</vt:lpstr>
      <vt:lpstr>Activity 1 - answers</vt:lpstr>
      <vt:lpstr>PowerPoint Presentation</vt:lpstr>
      <vt:lpstr>PowerPoint Presentation</vt:lpstr>
      <vt:lpstr>PowerPoint Presentation</vt:lpstr>
      <vt:lpstr>Activity 2</vt:lpstr>
      <vt:lpstr>Activity 2 - answers</vt:lpstr>
      <vt:lpstr>PowerPoint Presentation</vt:lpstr>
      <vt:lpstr>PowerPoint Presentation</vt:lpstr>
      <vt:lpstr>Top tips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1</cp:revision>
  <dcterms:created xsi:type="dcterms:W3CDTF">2019-03-05T18:00:13Z</dcterms:created>
  <dcterms:modified xsi:type="dcterms:W3CDTF">2025-10-02T11:24:54Z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